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4" r:id="rId1"/>
  </p:sldMasterIdLst>
  <p:notesMasterIdLst>
    <p:notesMasterId r:id="rId104"/>
  </p:notesMasterIdLst>
  <p:handoutMasterIdLst>
    <p:handoutMasterId r:id="rId105"/>
  </p:handoutMasterIdLst>
  <p:sldIdLst>
    <p:sldId id="489" r:id="rId2"/>
    <p:sldId id="490" r:id="rId3"/>
    <p:sldId id="491" r:id="rId4"/>
    <p:sldId id="492" r:id="rId5"/>
    <p:sldId id="493" r:id="rId6"/>
    <p:sldId id="494" r:id="rId7"/>
    <p:sldId id="495" r:id="rId8"/>
    <p:sldId id="496" r:id="rId9"/>
    <p:sldId id="497" r:id="rId10"/>
    <p:sldId id="498" r:id="rId11"/>
    <p:sldId id="499" r:id="rId12"/>
    <p:sldId id="500" r:id="rId13"/>
    <p:sldId id="501" r:id="rId14"/>
    <p:sldId id="502" r:id="rId15"/>
    <p:sldId id="503" r:id="rId16"/>
    <p:sldId id="504" r:id="rId17"/>
    <p:sldId id="505" r:id="rId18"/>
    <p:sldId id="506" r:id="rId19"/>
    <p:sldId id="507" r:id="rId20"/>
    <p:sldId id="508" r:id="rId21"/>
    <p:sldId id="509" r:id="rId22"/>
    <p:sldId id="510" r:id="rId23"/>
    <p:sldId id="511" r:id="rId24"/>
    <p:sldId id="512" r:id="rId25"/>
    <p:sldId id="513" r:id="rId26"/>
    <p:sldId id="514" r:id="rId27"/>
    <p:sldId id="515" r:id="rId28"/>
    <p:sldId id="516" r:id="rId29"/>
    <p:sldId id="517" r:id="rId30"/>
    <p:sldId id="518" r:id="rId31"/>
    <p:sldId id="519" r:id="rId32"/>
    <p:sldId id="520" r:id="rId33"/>
    <p:sldId id="521" r:id="rId34"/>
    <p:sldId id="522" r:id="rId35"/>
    <p:sldId id="523" r:id="rId36"/>
    <p:sldId id="524" r:id="rId37"/>
    <p:sldId id="525" r:id="rId38"/>
    <p:sldId id="526" r:id="rId39"/>
    <p:sldId id="527" r:id="rId40"/>
    <p:sldId id="528" r:id="rId41"/>
    <p:sldId id="529" r:id="rId42"/>
    <p:sldId id="530" r:id="rId43"/>
    <p:sldId id="531" r:id="rId44"/>
    <p:sldId id="532" r:id="rId45"/>
    <p:sldId id="533" r:id="rId46"/>
    <p:sldId id="534" r:id="rId47"/>
    <p:sldId id="535" r:id="rId48"/>
    <p:sldId id="536" r:id="rId49"/>
    <p:sldId id="537" r:id="rId50"/>
    <p:sldId id="538" r:id="rId51"/>
    <p:sldId id="539" r:id="rId52"/>
    <p:sldId id="540" r:id="rId53"/>
    <p:sldId id="541" r:id="rId54"/>
    <p:sldId id="542" r:id="rId55"/>
    <p:sldId id="543" r:id="rId56"/>
    <p:sldId id="544" r:id="rId57"/>
    <p:sldId id="545" r:id="rId58"/>
    <p:sldId id="546" r:id="rId59"/>
    <p:sldId id="547" r:id="rId60"/>
    <p:sldId id="548" r:id="rId61"/>
    <p:sldId id="549" r:id="rId62"/>
    <p:sldId id="550" r:id="rId63"/>
    <p:sldId id="551" r:id="rId64"/>
    <p:sldId id="552" r:id="rId65"/>
    <p:sldId id="553" r:id="rId66"/>
    <p:sldId id="554" r:id="rId67"/>
    <p:sldId id="555" r:id="rId68"/>
    <p:sldId id="556" r:id="rId69"/>
    <p:sldId id="557" r:id="rId70"/>
    <p:sldId id="558" r:id="rId71"/>
    <p:sldId id="559" r:id="rId72"/>
    <p:sldId id="560" r:id="rId73"/>
    <p:sldId id="561" r:id="rId74"/>
    <p:sldId id="562" r:id="rId75"/>
    <p:sldId id="563" r:id="rId76"/>
    <p:sldId id="564" r:id="rId77"/>
    <p:sldId id="565" r:id="rId78"/>
    <p:sldId id="566" r:id="rId79"/>
    <p:sldId id="567" r:id="rId80"/>
    <p:sldId id="568" r:id="rId81"/>
    <p:sldId id="569" r:id="rId82"/>
    <p:sldId id="570" r:id="rId83"/>
    <p:sldId id="571" r:id="rId84"/>
    <p:sldId id="572" r:id="rId85"/>
    <p:sldId id="573" r:id="rId86"/>
    <p:sldId id="574" r:id="rId87"/>
    <p:sldId id="575" r:id="rId88"/>
    <p:sldId id="576" r:id="rId89"/>
    <p:sldId id="577" r:id="rId90"/>
    <p:sldId id="578" r:id="rId91"/>
    <p:sldId id="579" r:id="rId92"/>
    <p:sldId id="580" r:id="rId93"/>
    <p:sldId id="581" r:id="rId94"/>
    <p:sldId id="582" r:id="rId95"/>
    <p:sldId id="583" r:id="rId96"/>
    <p:sldId id="584" r:id="rId97"/>
    <p:sldId id="585" r:id="rId98"/>
    <p:sldId id="586" r:id="rId99"/>
    <p:sldId id="587" r:id="rId100"/>
    <p:sldId id="588" r:id="rId101"/>
    <p:sldId id="589" r:id="rId102"/>
    <p:sldId id="465" r:id="rId103"/>
  </p:sldIdLst>
  <p:sldSz cx="9144000" cy="6858000" type="screen4x3"/>
  <p:notesSz cx="6858000" cy="9144000"/>
  <p:defaultTextStyle>
    <a:defPPr>
      <a:defRPr lang="zh-CN"/>
    </a:defPPr>
    <a:lvl1pPr algn="l" rtl="0" fontAlgn="base">
      <a:spcBef>
        <a:spcPct val="0"/>
      </a:spcBef>
      <a:spcAft>
        <a:spcPct val="0"/>
      </a:spcAft>
      <a:defRPr sz="2800" b="1"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709" autoAdjust="0"/>
  </p:normalViewPr>
  <p:slideViewPr>
    <p:cSldViewPr>
      <p:cViewPr varScale="1">
        <p:scale>
          <a:sx n="44" d="100"/>
          <a:sy n="44" d="100"/>
        </p:scale>
        <p:origin x="1467" y="38"/>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2266"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934073-7419-4F9B-B5FF-5CFB6D9629C3}" type="datetimeFigureOut">
              <a:rPr lang="zh-CN" altLang="en-US" smtClean="0"/>
              <a:t>2022/11/23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FEB4BA-7F83-42A0-9285-3CFC7B3D45AF}" type="slidenum">
              <a:rPr lang="zh-CN" altLang="en-US" smtClean="0"/>
              <a:t>‹#›</a:t>
            </a:fld>
            <a:endParaRPr lang="zh-CN" altLang="en-US"/>
          </a:p>
        </p:txBody>
      </p:sp>
    </p:spTree>
    <p:extLst>
      <p:ext uri="{BB962C8B-B14F-4D97-AF65-F5344CB8AC3E}">
        <p14:creationId xmlns:p14="http://schemas.microsoft.com/office/powerpoint/2010/main" val="8166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vl1pPr>
          </a:lstStyle>
          <a:p>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vl1pPr>
          </a:lstStyle>
          <a:p>
            <a:endParaRPr lang="en-US" altLang="zh-CN"/>
          </a:p>
        </p:txBody>
      </p:sp>
      <p:sp>
        <p:nvSpPr>
          <p:cNvPr id="3076"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Rot="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vl1pPr>
          </a:lstStyle>
          <a:p>
            <a:endParaRPr lang="en-US" altLang="zh-CN"/>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vl1pPr>
          </a:lstStyle>
          <a:p>
            <a:fld id="{EAD298AE-FFCC-4527-947F-ACA5D74C6272}" type="slidenum">
              <a:rPr lang="zh-CN" altLang="en-US"/>
              <a:pPr/>
              <a:t>‹#›</a:t>
            </a:fld>
            <a:endParaRPr lang="en-US" altLang="zh-CN"/>
          </a:p>
        </p:txBody>
      </p:sp>
    </p:spTree>
    <p:extLst>
      <p:ext uri="{BB962C8B-B14F-4D97-AF65-F5344CB8AC3E}">
        <p14:creationId xmlns:p14="http://schemas.microsoft.com/office/powerpoint/2010/main" val="29787472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050" name="Rectangle 2"/>
          <p:cNvSpPr>
            <a:spLocks noGrp="1" noRot="1" noChangeArrowheads="1"/>
          </p:cNvSpPr>
          <p:nvPr>
            <p:ph type="ctrTitle"/>
          </p:nvPr>
        </p:nvSpPr>
        <p:spPr>
          <a:xfrm>
            <a:off x="685800" y="2286000"/>
            <a:ext cx="7772400" cy="1143000"/>
          </a:xfrm>
        </p:spPr>
        <p:txBody>
          <a:bodyPr/>
          <a:lstStyle>
            <a:lvl1pPr>
              <a:defRPr b="0" baseline="0">
                <a:latin typeface="微软雅黑" panose="020B0503020204020204" pitchFamily="34" charset="-122"/>
              </a:defRPr>
            </a:lvl1pPr>
          </a:lstStyle>
          <a:p>
            <a:pPr lvl="0"/>
            <a:r>
              <a:rPr lang="zh-CN" altLang="en-US" noProof="0" dirty="0"/>
              <a:t>单击此处编辑母版标题样式</a:t>
            </a:r>
          </a:p>
        </p:txBody>
      </p:sp>
      <p:sp>
        <p:nvSpPr>
          <p:cNvPr id="2051" name="Rectangle 3"/>
          <p:cNvSpPr>
            <a:spLocks noGrp="1" noRot="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b="0" baseline="0">
                <a:latin typeface="微软雅黑" panose="020B0503020204020204" pitchFamily="34" charset="-122"/>
              </a:defRPr>
            </a:lvl1pPr>
          </a:lstStyle>
          <a:p>
            <a:pPr lvl="0"/>
            <a:r>
              <a:rPr lang="zh-CN" altLang="en-US" noProof="0" dirty="0"/>
              <a:t>单击此处编辑母版副标题样式</a:t>
            </a:r>
          </a:p>
        </p:txBody>
      </p:sp>
      <p:sp>
        <p:nvSpPr>
          <p:cNvPr id="2052" name="Rectangle 4"/>
          <p:cNvSpPr>
            <a:spLocks noGrp="1" noChangeArrowheads="1"/>
          </p:cNvSpPr>
          <p:nvPr>
            <p:ph type="dt" sz="half" idx="2"/>
          </p:nvPr>
        </p:nvSpPr>
        <p:spPr/>
        <p:txBody>
          <a:bodyPr/>
          <a:lstStyle>
            <a:lvl1pPr>
              <a:defRPr/>
            </a:lvl1pPr>
          </a:lstStyle>
          <a:p>
            <a:endParaRPr lang="en-US" altLang="zh-CN"/>
          </a:p>
        </p:txBody>
      </p:sp>
      <p:sp>
        <p:nvSpPr>
          <p:cNvPr id="2053" name="Rectangle 5"/>
          <p:cNvSpPr>
            <a:spLocks noGrp="1" noChangeArrowheads="1"/>
          </p:cNvSpPr>
          <p:nvPr>
            <p:ph type="ftr" sz="quarter" idx="3"/>
          </p:nvPr>
        </p:nvSpPr>
        <p:spPr/>
        <p:txBody>
          <a:bodyPr/>
          <a:lstStyle>
            <a:lvl1pPr>
              <a:defRPr/>
            </a:lvl1pPr>
          </a:lstStyle>
          <a:p>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5225"/>
            <a:ext cx="2289175" cy="476250"/>
          </a:xfrm>
          <a:prstGeom prst="rect">
            <a:avLst/>
          </a:prstGeom>
        </p:spPr>
        <p:txBody>
          <a:bodyPr/>
          <a:lstStyle>
            <a:lvl1pPr>
              <a:defRPr/>
            </a:lvl1pPr>
          </a:lstStyle>
          <a:p>
            <a:fld id="{DEDFBDFA-9B95-450C-9B75-7FE7D2CA6B49}" type="slidenum">
              <a:rPr lang="zh-CN" altLang="en-US"/>
              <a:pPr/>
              <a:t>‹#›</a:t>
            </a:fld>
            <a:endParaRPr lang="en-US" altLang="zh-CN"/>
          </a:p>
        </p:txBody>
      </p:sp>
    </p:spTree>
    <p:extLst>
      <p:ext uri="{BB962C8B-B14F-4D97-AF65-F5344CB8AC3E}">
        <p14:creationId xmlns:p14="http://schemas.microsoft.com/office/powerpoint/2010/main" val="377112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5225"/>
            <a:ext cx="2289175" cy="476250"/>
          </a:xfrm>
          <a:prstGeom prst="rect">
            <a:avLst/>
          </a:prstGeom>
        </p:spPr>
        <p:txBody>
          <a:bodyPr/>
          <a:lstStyle>
            <a:lvl1pPr>
              <a:defRPr/>
            </a:lvl1pPr>
          </a:lstStyle>
          <a:p>
            <a:fld id="{BC1E4275-4135-4D92-9DB1-AE79C58478F1}" type="slidenum">
              <a:rPr lang="zh-CN" altLang="en-US"/>
              <a:pPr/>
              <a:t>‹#›</a:t>
            </a:fld>
            <a:endParaRPr lang="en-US" altLang="zh-CN"/>
          </a:p>
        </p:txBody>
      </p:sp>
    </p:spTree>
    <p:extLst>
      <p:ext uri="{BB962C8B-B14F-4D97-AF65-F5344CB8AC3E}">
        <p14:creationId xmlns:p14="http://schemas.microsoft.com/office/powerpoint/2010/main" val="2685156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多行">
    <p:bg>
      <p:bgPr>
        <a:solidFill>
          <a:schemeClr val="accent1"/>
        </a:solidFill>
        <a:effectLst/>
      </p:bgPr>
    </p:bg>
    <p:spTree>
      <p:nvGrpSpPr>
        <p:cNvPr id="1" name=""/>
        <p:cNvGrpSpPr/>
        <p:nvPr/>
      </p:nvGrpSpPr>
      <p:grpSpPr>
        <a:xfrm>
          <a:off x="0" y="0"/>
          <a:ext cx="0" cy="0"/>
          <a:chOff x="0" y="0"/>
          <a:chExt cx="0" cy="0"/>
        </a:xfrm>
      </p:grpSpPr>
      <p:sp>
        <p:nvSpPr>
          <p:cNvPr id="71" name="矩形 70"/>
          <p:cNvSpPr/>
          <p:nvPr userDrawn="1"/>
        </p:nvSpPr>
        <p:spPr>
          <a:xfrm>
            <a:off x="0" y="-3175"/>
            <a:ext cx="9144000" cy="6861175"/>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15" name="平行四边形 14"/>
          <p:cNvSpPr/>
          <p:nvPr userDrawn="1"/>
        </p:nvSpPr>
        <p:spPr>
          <a:xfrm>
            <a:off x="249382" y="-3175"/>
            <a:ext cx="6924502" cy="6861175"/>
          </a:xfrm>
          <a:prstGeom prst="parallelogram">
            <a:avLst>
              <a:gd name="adj" fmla="val 1052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12" name="平行四边形 11"/>
          <p:cNvSpPr/>
          <p:nvPr userDrawn="1"/>
        </p:nvSpPr>
        <p:spPr>
          <a:xfrm>
            <a:off x="91440" y="-3175"/>
            <a:ext cx="6924502" cy="6861175"/>
          </a:xfrm>
          <a:prstGeom prst="parallelogram">
            <a:avLst>
              <a:gd name="adj" fmla="val 105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37" name="任意多边形 36"/>
          <p:cNvSpPr/>
          <p:nvPr userDrawn="1"/>
        </p:nvSpPr>
        <p:spPr>
          <a:xfrm>
            <a:off x="0" y="1531610"/>
            <a:ext cx="850397" cy="1633920"/>
          </a:xfrm>
          <a:custGeom>
            <a:avLst/>
            <a:gdLst>
              <a:gd name="connsiteX0" fmla="*/ 0 w 1133862"/>
              <a:gd name="connsiteY0" fmla="*/ 0 h 1633920"/>
              <a:gd name="connsiteX1" fmla="*/ 1133862 w 1133862"/>
              <a:gd name="connsiteY1" fmla="*/ 0 h 1633920"/>
              <a:gd name="connsiteX2" fmla="*/ 992802 w 1133862"/>
              <a:gd name="connsiteY2" fmla="*/ 1633920 h 1633920"/>
              <a:gd name="connsiteX3" fmla="*/ 0 w 1133862"/>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1133862" h="1633920">
                <a:moveTo>
                  <a:pt x="0" y="0"/>
                </a:moveTo>
                <a:lnTo>
                  <a:pt x="1133862" y="0"/>
                </a:lnTo>
                <a:lnTo>
                  <a:pt x="992802" y="1633920"/>
                </a:lnTo>
                <a:lnTo>
                  <a:pt x="0" y="16339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        </a:t>
            </a:r>
            <a:endParaRPr lang="zh-CN" altLang="en-US" sz="2100" dirty="0"/>
          </a:p>
        </p:txBody>
      </p:sp>
      <p:sp>
        <p:nvSpPr>
          <p:cNvPr id="35" name="任意多边形 34"/>
          <p:cNvSpPr/>
          <p:nvPr userDrawn="1"/>
        </p:nvSpPr>
        <p:spPr>
          <a:xfrm>
            <a:off x="1" y="1426996"/>
            <a:ext cx="748145" cy="1633920"/>
          </a:xfrm>
          <a:custGeom>
            <a:avLst/>
            <a:gdLst>
              <a:gd name="connsiteX0" fmla="*/ 0 w 997527"/>
              <a:gd name="connsiteY0" fmla="*/ 0 h 1633920"/>
              <a:gd name="connsiteX1" fmla="*/ 997527 w 997527"/>
              <a:gd name="connsiteY1" fmla="*/ 0 h 1633920"/>
              <a:gd name="connsiteX2" fmla="*/ 856467 w 997527"/>
              <a:gd name="connsiteY2" fmla="*/ 1633920 h 1633920"/>
              <a:gd name="connsiteX3" fmla="*/ 0 w 997527"/>
              <a:gd name="connsiteY3" fmla="*/ 1633920 h 1633920"/>
            </a:gdLst>
            <a:ahLst/>
            <a:cxnLst>
              <a:cxn ang="0">
                <a:pos x="connsiteX0" y="connsiteY0"/>
              </a:cxn>
              <a:cxn ang="0">
                <a:pos x="connsiteX1" y="connsiteY1"/>
              </a:cxn>
              <a:cxn ang="0">
                <a:pos x="connsiteX2" y="connsiteY2"/>
              </a:cxn>
              <a:cxn ang="0">
                <a:pos x="connsiteX3" y="connsiteY3"/>
              </a:cxn>
            </a:cxnLst>
            <a:rect l="l" t="t" r="r" b="b"/>
            <a:pathLst>
              <a:path w="997527" h="1633920">
                <a:moveTo>
                  <a:pt x="0" y="0"/>
                </a:moveTo>
                <a:lnTo>
                  <a:pt x="997527" y="0"/>
                </a:lnTo>
                <a:lnTo>
                  <a:pt x="856467" y="1633920"/>
                </a:lnTo>
                <a:lnTo>
                  <a:pt x="0" y="163392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        </a:t>
            </a:r>
            <a:endParaRPr lang="zh-CN" altLang="en-US" sz="2100" dirty="0"/>
          </a:p>
        </p:txBody>
      </p:sp>
      <p:sp>
        <p:nvSpPr>
          <p:cNvPr id="41" name="任意多边形 40"/>
          <p:cNvSpPr/>
          <p:nvPr userDrawn="1"/>
        </p:nvSpPr>
        <p:spPr>
          <a:xfrm>
            <a:off x="5561208" y="5505964"/>
            <a:ext cx="3582793" cy="1015861"/>
          </a:xfrm>
          <a:custGeom>
            <a:avLst/>
            <a:gdLst>
              <a:gd name="connsiteX0" fmla="*/ 93012 w 4777057"/>
              <a:gd name="connsiteY0" fmla="*/ 0 h 1015861"/>
              <a:gd name="connsiteX1" fmla="*/ 4777057 w 4777057"/>
              <a:gd name="connsiteY1" fmla="*/ 0 h 1015861"/>
              <a:gd name="connsiteX2" fmla="*/ 4777057 w 4777057"/>
              <a:gd name="connsiteY2" fmla="*/ 1015861 h 1015861"/>
              <a:gd name="connsiteX3" fmla="*/ 0 w 4777057"/>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777057" h="1015861">
                <a:moveTo>
                  <a:pt x="93012" y="0"/>
                </a:moveTo>
                <a:lnTo>
                  <a:pt x="4777057" y="0"/>
                </a:lnTo>
                <a:lnTo>
                  <a:pt x="4777057" y="1015861"/>
                </a:lnTo>
                <a:lnTo>
                  <a:pt x="0" y="101586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          </a:t>
            </a:r>
            <a:endParaRPr lang="zh-CN" altLang="en-US" sz="2100" dirty="0"/>
          </a:p>
        </p:txBody>
      </p:sp>
      <p:sp>
        <p:nvSpPr>
          <p:cNvPr id="39" name="任意多边形 38"/>
          <p:cNvSpPr/>
          <p:nvPr userDrawn="1"/>
        </p:nvSpPr>
        <p:spPr>
          <a:xfrm>
            <a:off x="5715849" y="5393905"/>
            <a:ext cx="3428152" cy="1015861"/>
          </a:xfrm>
          <a:custGeom>
            <a:avLst/>
            <a:gdLst>
              <a:gd name="connsiteX0" fmla="*/ 93012 w 4570869"/>
              <a:gd name="connsiteY0" fmla="*/ 0 h 1015861"/>
              <a:gd name="connsiteX1" fmla="*/ 4570869 w 4570869"/>
              <a:gd name="connsiteY1" fmla="*/ 0 h 1015861"/>
              <a:gd name="connsiteX2" fmla="*/ 4570869 w 4570869"/>
              <a:gd name="connsiteY2" fmla="*/ 1015861 h 1015861"/>
              <a:gd name="connsiteX3" fmla="*/ 0 w 4570869"/>
              <a:gd name="connsiteY3" fmla="*/ 1015861 h 1015861"/>
            </a:gdLst>
            <a:ahLst/>
            <a:cxnLst>
              <a:cxn ang="0">
                <a:pos x="connsiteX0" y="connsiteY0"/>
              </a:cxn>
              <a:cxn ang="0">
                <a:pos x="connsiteX1" y="connsiteY1"/>
              </a:cxn>
              <a:cxn ang="0">
                <a:pos x="connsiteX2" y="connsiteY2"/>
              </a:cxn>
              <a:cxn ang="0">
                <a:pos x="connsiteX3" y="connsiteY3"/>
              </a:cxn>
            </a:cxnLst>
            <a:rect l="l" t="t" r="r" b="b"/>
            <a:pathLst>
              <a:path w="4570869" h="1015861">
                <a:moveTo>
                  <a:pt x="93012" y="0"/>
                </a:moveTo>
                <a:lnTo>
                  <a:pt x="4570869" y="0"/>
                </a:lnTo>
                <a:lnTo>
                  <a:pt x="4570869" y="1015861"/>
                </a:lnTo>
                <a:lnTo>
                  <a:pt x="0" y="101586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t>          </a:t>
            </a:r>
            <a:endParaRPr lang="zh-CN" altLang="en-US" sz="2100" dirty="0"/>
          </a:p>
        </p:txBody>
      </p:sp>
      <p:sp>
        <p:nvSpPr>
          <p:cNvPr id="2" name="标题 1"/>
          <p:cNvSpPr>
            <a:spLocks noGrp="1"/>
          </p:cNvSpPr>
          <p:nvPr>
            <p:ph type="ctrTitle" hasCustomPrompt="1"/>
          </p:nvPr>
        </p:nvSpPr>
        <p:spPr>
          <a:xfrm>
            <a:off x="1143000" y="1426996"/>
            <a:ext cx="5397500" cy="1738535"/>
          </a:xfrm>
        </p:spPr>
        <p:txBody>
          <a:bodyPr anchor="b"/>
          <a:lstStyle>
            <a:lvl1pPr algn="l">
              <a:defRPr sz="4500" b="1">
                <a:solidFill>
                  <a:schemeClr val="tx2"/>
                </a:solidFill>
              </a:defRPr>
            </a:lvl1pPr>
          </a:lstStyle>
          <a:p>
            <a:r>
              <a:rPr lang="zh-CN" altLang="en-US" dirty="0"/>
              <a:t>多行标题 </a:t>
            </a:r>
            <a:r>
              <a:rPr lang="en-US" altLang="zh-CN" dirty="0"/>
              <a:t>- </a:t>
            </a:r>
            <a:r>
              <a:rPr lang="zh-CN" altLang="en-US" dirty="0"/>
              <a:t>单击此处编辑母版标题样式</a:t>
            </a:r>
          </a:p>
        </p:txBody>
      </p:sp>
      <p:sp>
        <p:nvSpPr>
          <p:cNvPr id="3" name="副标题 2"/>
          <p:cNvSpPr>
            <a:spLocks noGrp="1"/>
          </p:cNvSpPr>
          <p:nvPr>
            <p:ph type="subTitle" idx="1" hasCustomPrompt="1"/>
          </p:nvPr>
        </p:nvSpPr>
        <p:spPr>
          <a:xfrm>
            <a:off x="1143000" y="3165530"/>
            <a:ext cx="5397500" cy="957737"/>
          </a:xfrm>
        </p:spPr>
        <p:txBody>
          <a:bodyPr/>
          <a:lstStyle>
            <a:lvl1pPr marL="0" indent="0" algn="l">
              <a:buNone/>
              <a:defRPr sz="180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单击以编辑副标题</a:t>
            </a:r>
          </a:p>
        </p:txBody>
      </p:sp>
      <p:grpSp>
        <p:nvGrpSpPr>
          <p:cNvPr id="34" name="组合 33"/>
          <p:cNvGrpSpPr/>
          <p:nvPr userDrawn="1"/>
        </p:nvGrpSpPr>
        <p:grpSpPr>
          <a:xfrm>
            <a:off x="6276856" y="5633721"/>
            <a:ext cx="2495217" cy="561646"/>
            <a:chOff x="8729742" y="4570696"/>
            <a:chExt cx="2830517" cy="477836"/>
          </a:xfrm>
          <a:solidFill>
            <a:schemeClr val="bg2">
              <a:alpha val="50000"/>
            </a:schemeClr>
          </a:solidFill>
        </p:grpSpPr>
        <p:sp>
          <p:nvSpPr>
            <p:cNvPr id="36" name="Freeform 34"/>
            <p:cNvSpPr>
              <a:spLocks noEditPoints="1"/>
            </p:cNvSpPr>
            <p:nvPr userDrawn="1"/>
          </p:nvSpPr>
          <p:spPr bwMode="auto">
            <a:xfrm>
              <a:off x="9304417" y="4945345"/>
              <a:ext cx="1363665" cy="101600"/>
            </a:xfrm>
            <a:custGeom>
              <a:avLst/>
              <a:gdLst>
                <a:gd name="T0" fmla="*/ 15 w 915"/>
                <a:gd name="T1" fmla="*/ 51 h 68"/>
                <a:gd name="T2" fmla="*/ 14 w 915"/>
                <a:gd name="T3" fmla="*/ 11 h 68"/>
                <a:gd name="T4" fmla="*/ 35 w 915"/>
                <a:gd name="T5" fmla="*/ 4 h 68"/>
                <a:gd name="T6" fmla="*/ 77 w 915"/>
                <a:gd name="T7" fmla="*/ 51 h 68"/>
                <a:gd name="T8" fmla="*/ 74 w 915"/>
                <a:gd name="T9" fmla="*/ 51 h 68"/>
                <a:gd name="T10" fmla="*/ 57 w 915"/>
                <a:gd name="T11" fmla="*/ 21 h 68"/>
                <a:gd name="T12" fmla="*/ 108 w 915"/>
                <a:gd name="T13" fmla="*/ 0 h 68"/>
                <a:gd name="T14" fmla="*/ 104 w 915"/>
                <a:gd name="T15" fmla="*/ 32 h 68"/>
                <a:gd name="T16" fmla="*/ 134 w 915"/>
                <a:gd name="T17" fmla="*/ 21 h 68"/>
                <a:gd name="T18" fmla="*/ 155 w 915"/>
                <a:gd name="T19" fmla="*/ 21 h 68"/>
                <a:gd name="T20" fmla="*/ 187 w 915"/>
                <a:gd name="T21" fmla="*/ 46 h 68"/>
                <a:gd name="T22" fmla="*/ 169 w 915"/>
                <a:gd name="T23" fmla="*/ 29 h 68"/>
                <a:gd name="T24" fmla="*/ 221 w 915"/>
                <a:gd name="T25" fmla="*/ 24 h 68"/>
                <a:gd name="T26" fmla="*/ 198 w 915"/>
                <a:gd name="T27" fmla="*/ 52 h 68"/>
                <a:gd name="T28" fmla="*/ 209 w 915"/>
                <a:gd name="T29" fmla="*/ 18 h 68"/>
                <a:gd name="T30" fmla="*/ 247 w 915"/>
                <a:gd name="T31" fmla="*/ 51 h 68"/>
                <a:gd name="T32" fmla="*/ 244 w 915"/>
                <a:gd name="T33" fmla="*/ 42 h 68"/>
                <a:gd name="T34" fmla="*/ 271 w 915"/>
                <a:gd name="T35" fmla="*/ 1 h 68"/>
                <a:gd name="T36" fmla="*/ 276 w 915"/>
                <a:gd name="T37" fmla="*/ 51 h 68"/>
                <a:gd name="T38" fmla="*/ 259 w 915"/>
                <a:gd name="T39" fmla="*/ 22 h 68"/>
                <a:gd name="T40" fmla="*/ 301 w 915"/>
                <a:gd name="T41" fmla="*/ 46 h 68"/>
                <a:gd name="T42" fmla="*/ 292 w 915"/>
                <a:gd name="T43" fmla="*/ 7 h 68"/>
                <a:gd name="T44" fmla="*/ 333 w 915"/>
                <a:gd name="T45" fmla="*/ 20 h 68"/>
                <a:gd name="T46" fmla="*/ 309 w 915"/>
                <a:gd name="T47" fmla="*/ 67 h 68"/>
                <a:gd name="T48" fmla="*/ 305 w 915"/>
                <a:gd name="T49" fmla="*/ 19 h 68"/>
                <a:gd name="T50" fmla="*/ 379 w 915"/>
                <a:gd name="T51" fmla="*/ 18 h 68"/>
                <a:gd name="T52" fmla="*/ 415 w 915"/>
                <a:gd name="T53" fmla="*/ 44 h 68"/>
                <a:gd name="T54" fmla="*/ 403 w 915"/>
                <a:gd name="T55" fmla="*/ 21 h 68"/>
                <a:gd name="T56" fmla="*/ 425 w 915"/>
                <a:gd name="T57" fmla="*/ 5 h 68"/>
                <a:gd name="T58" fmla="*/ 475 w 915"/>
                <a:gd name="T59" fmla="*/ 19 h 68"/>
                <a:gd name="T60" fmla="*/ 465 w 915"/>
                <a:gd name="T61" fmla="*/ 54 h 68"/>
                <a:gd name="T62" fmla="*/ 471 w 915"/>
                <a:gd name="T63" fmla="*/ 48 h 68"/>
                <a:gd name="T64" fmla="*/ 474 w 915"/>
                <a:gd name="T65" fmla="*/ 4 h 68"/>
                <a:gd name="T66" fmla="*/ 516 w 915"/>
                <a:gd name="T67" fmla="*/ 28 h 68"/>
                <a:gd name="T68" fmla="*/ 517 w 915"/>
                <a:gd name="T69" fmla="*/ 40 h 68"/>
                <a:gd name="T70" fmla="*/ 537 w 915"/>
                <a:gd name="T71" fmla="*/ 49 h 68"/>
                <a:gd name="T72" fmla="*/ 528 w 915"/>
                <a:gd name="T73" fmla="*/ 23 h 68"/>
                <a:gd name="T74" fmla="*/ 565 w 915"/>
                <a:gd name="T75" fmla="*/ 53 h 68"/>
                <a:gd name="T76" fmla="*/ 563 w 915"/>
                <a:gd name="T77" fmla="*/ 21 h 68"/>
                <a:gd name="T78" fmla="*/ 620 w 915"/>
                <a:gd name="T79" fmla="*/ 52 h 68"/>
                <a:gd name="T80" fmla="*/ 596 w 915"/>
                <a:gd name="T81" fmla="*/ 49 h 68"/>
                <a:gd name="T82" fmla="*/ 587 w 915"/>
                <a:gd name="T83" fmla="*/ 22 h 68"/>
                <a:gd name="T84" fmla="*/ 642 w 915"/>
                <a:gd name="T85" fmla="*/ 17 h 68"/>
                <a:gd name="T86" fmla="*/ 643 w 915"/>
                <a:gd name="T87" fmla="*/ 48 h 68"/>
                <a:gd name="T88" fmla="*/ 667 w 915"/>
                <a:gd name="T89" fmla="*/ 49 h 68"/>
                <a:gd name="T90" fmla="*/ 671 w 915"/>
                <a:gd name="T91" fmla="*/ 23 h 68"/>
                <a:gd name="T92" fmla="*/ 726 w 915"/>
                <a:gd name="T93" fmla="*/ 20 h 68"/>
                <a:gd name="T94" fmla="*/ 739 w 915"/>
                <a:gd name="T95" fmla="*/ 29 h 68"/>
                <a:gd name="T96" fmla="*/ 731 w 915"/>
                <a:gd name="T97" fmla="*/ 33 h 68"/>
                <a:gd name="T98" fmla="*/ 778 w 915"/>
                <a:gd name="T99" fmla="*/ 45 h 68"/>
                <a:gd name="T100" fmla="*/ 771 w 915"/>
                <a:gd name="T101" fmla="*/ 24 h 68"/>
                <a:gd name="T102" fmla="*/ 753 w 915"/>
                <a:gd name="T103" fmla="*/ 45 h 68"/>
                <a:gd name="T104" fmla="*/ 803 w 915"/>
                <a:gd name="T105" fmla="*/ 54 h 68"/>
                <a:gd name="T106" fmla="*/ 816 w 915"/>
                <a:gd name="T107" fmla="*/ 0 h 68"/>
                <a:gd name="T108" fmla="*/ 812 w 915"/>
                <a:gd name="T109" fmla="*/ 29 h 68"/>
                <a:gd name="T110" fmla="*/ 881 w 915"/>
                <a:gd name="T111" fmla="*/ 10 h 68"/>
                <a:gd name="T112" fmla="*/ 859 w 915"/>
                <a:gd name="T113" fmla="*/ 49 h 68"/>
                <a:gd name="T114" fmla="*/ 903 w 915"/>
                <a:gd name="T115" fmla="*/ 48 h 68"/>
                <a:gd name="T116" fmla="*/ 891 w 915"/>
                <a:gd name="T117" fmla="*/ 3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5" h="68">
                  <a:moveTo>
                    <a:pt x="35" y="4"/>
                  </a:moveTo>
                  <a:cubicBezTo>
                    <a:pt x="35" y="3"/>
                    <a:pt x="35" y="3"/>
                    <a:pt x="35" y="3"/>
                  </a:cubicBezTo>
                  <a:cubicBezTo>
                    <a:pt x="53" y="3"/>
                    <a:pt x="53" y="3"/>
                    <a:pt x="53" y="3"/>
                  </a:cubicBezTo>
                  <a:cubicBezTo>
                    <a:pt x="53" y="4"/>
                    <a:pt x="53" y="4"/>
                    <a:pt x="53" y="4"/>
                  </a:cubicBezTo>
                  <a:cubicBezTo>
                    <a:pt x="51" y="4"/>
                    <a:pt x="51" y="4"/>
                    <a:pt x="51" y="4"/>
                  </a:cubicBezTo>
                  <a:cubicBezTo>
                    <a:pt x="49" y="4"/>
                    <a:pt x="47" y="5"/>
                    <a:pt x="46" y="6"/>
                  </a:cubicBezTo>
                  <a:cubicBezTo>
                    <a:pt x="46" y="7"/>
                    <a:pt x="45" y="9"/>
                    <a:pt x="45" y="11"/>
                  </a:cubicBezTo>
                  <a:cubicBezTo>
                    <a:pt x="45" y="32"/>
                    <a:pt x="45" y="32"/>
                    <a:pt x="45" y="32"/>
                  </a:cubicBezTo>
                  <a:cubicBezTo>
                    <a:pt x="45" y="37"/>
                    <a:pt x="45" y="41"/>
                    <a:pt x="44" y="43"/>
                  </a:cubicBezTo>
                  <a:cubicBezTo>
                    <a:pt x="43" y="46"/>
                    <a:pt x="41" y="49"/>
                    <a:pt x="38" y="51"/>
                  </a:cubicBezTo>
                  <a:cubicBezTo>
                    <a:pt x="35" y="53"/>
                    <a:pt x="31" y="53"/>
                    <a:pt x="27" y="53"/>
                  </a:cubicBezTo>
                  <a:cubicBezTo>
                    <a:pt x="21" y="53"/>
                    <a:pt x="17" y="53"/>
                    <a:pt x="15" y="51"/>
                  </a:cubicBezTo>
                  <a:cubicBezTo>
                    <a:pt x="12" y="49"/>
                    <a:pt x="10" y="46"/>
                    <a:pt x="9" y="43"/>
                  </a:cubicBezTo>
                  <a:cubicBezTo>
                    <a:pt x="8" y="41"/>
                    <a:pt x="7" y="37"/>
                    <a:pt x="7" y="31"/>
                  </a:cubicBezTo>
                  <a:cubicBezTo>
                    <a:pt x="7" y="11"/>
                    <a:pt x="7" y="11"/>
                    <a:pt x="7" y="11"/>
                  </a:cubicBezTo>
                  <a:cubicBezTo>
                    <a:pt x="7" y="8"/>
                    <a:pt x="7" y="6"/>
                    <a:pt x="6" y="5"/>
                  </a:cubicBezTo>
                  <a:cubicBezTo>
                    <a:pt x="5" y="4"/>
                    <a:pt x="4" y="3"/>
                    <a:pt x="2" y="3"/>
                  </a:cubicBezTo>
                  <a:cubicBezTo>
                    <a:pt x="0" y="3"/>
                    <a:pt x="0" y="3"/>
                    <a:pt x="0" y="3"/>
                  </a:cubicBezTo>
                  <a:cubicBezTo>
                    <a:pt x="0" y="2"/>
                    <a:pt x="0" y="2"/>
                    <a:pt x="0" y="2"/>
                  </a:cubicBezTo>
                  <a:cubicBezTo>
                    <a:pt x="21" y="2"/>
                    <a:pt x="21" y="2"/>
                    <a:pt x="21" y="2"/>
                  </a:cubicBezTo>
                  <a:cubicBezTo>
                    <a:pt x="21" y="3"/>
                    <a:pt x="21" y="3"/>
                    <a:pt x="21" y="3"/>
                  </a:cubicBezTo>
                  <a:cubicBezTo>
                    <a:pt x="19" y="3"/>
                    <a:pt x="19" y="3"/>
                    <a:pt x="19" y="3"/>
                  </a:cubicBezTo>
                  <a:cubicBezTo>
                    <a:pt x="17" y="3"/>
                    <a:pt x="15" y="4"/>
                    <a:pt x="15" y="5"/>
                  </a:cubicBezTo>
                  <a:cubicBezTo>
                    <a:pt x="14" y="6"/>
                    <a:pt x="14" y="8"/>
                    <a:pt x="14" y="11"/>
                  </a:cubicBezTo>
                  <a:cubicBezTo>
                    <a:pt x="14" y="33"/>
                    <a:pt x="14" y="33"/>
                    <a:pt x="14" y="33"/>
                  </a:cubicBezTo>
                  <a:cubicBezTo>
                    <a:pt x="14" y="35"/>
                    <a:pt x="14" y="37"/>
                    <a:pt x="14" y="40"/>
                  </a:cubicBezTo>
                  <a:cubicBezTo>
                    <a:pt x="15" y="43"/>
                    <a:pt x="15" y="45"/>
                    <a:pt x="16" y="46"/>
                  </a:cubicBezTo>
                  <a:cubicBezTo>
                    <a:pt x="17" y="48"/>
                    <a:pt x="19" y="49"/>
                    <a:pt x="20" y="50"/>
                  </a:cubicBezTo>
                  <a:cubicBezTo>
                    <a:pt x="22" y="51"/>
                    <a:pt x="24" y="51"/>
                    <a:pt x="27" y="51"/>
                  </a:cubicBezTo>
                  <a:cubicBezTo>
                    <a:pt x="30" y="51"/>
                    <a:pt x="33" y="50"/>
                    <a:pt x="35" y="49"/>
                  </a:cubicBezTo>
                  <a:cubicBezTo>
                    <a:pt x="37" y="47"/>
                    <a:pt x="39" y="46"/>
                    <a:pt x="40" y="43"/>
                  </a:cubicBezTo>
                  <a:cubicBezTo>
                    <a:pt x="41" y="41"/>
                    <a:pt x="41" y="37"/>
                    <a:pt x="41" y="32"/>
                  </a:cubicBezTo>
                  <a:cubicBezTo>
                    <a:pt x="41" y="12"/>
                    <a:pt x="41" y="12"/>
                    <a:pt x="41" y="12"/>
                  </a:cubicBezTo>
                  <a:cubicBezTo>
                    <a:pt x="41" y="9"/>
                    <a:pt x="41" y="7"/>
                    <a:pt x="40" y="6"/>
                  </a:cubicBezTo>
                  <a:cubicBezTo>
                    <a:pt x="39" y="5"/>
                    <a:pt x="38" y="4"/>
                    <a:pt x="36" y="4"/>
                  </a:cubicBezTo>
                  <a:cubicBezTo>
                    <a:pt x="35" y="4"/>
                    <a:pt x="35" y="4"/>
                    <a:pt x="35" y="4"/>
                  </a:cubicBezTo>
                  <a:close/>
                  <a:moveTo>
                    <a:pt x="69" y="25"/>
                  </a:moveTo>
                  <a:cubicBezTo>
                    <a:pt x="73" y="20"/>
                    <a:pt x="76" y="18"/>
                    <a:pt x="79" y="18"/>
                  </a:cubicBezTo>
                  <a:cubicBezTo>
                    <a:pt x="81" y="18"/>
                    <a:pt x="83" y="18"/>
                    <a:pt x="84" y="19"/>
                  </a:cubicBezTo>
                  <a:cubicBezTo>
                    <a:pt x="85" y="20"/>
                    <a:pt x="87" y="21"/>
                    <a:pt x="87" y="23"/>
                  </a:cubicBezTo>
                  <a:cubicBezTo>
                    <a:pt x="88" y="25"/>
                    <a:pt x="88" y="27"/>
                    <a:pt x="88" y="30"/>
                  </a:cubicBezTo>
                  <a:cubicBezTo>
                    <a:pt x="88" y="45"/>
                    <a:pt x="88" y="45"/>
                    <a:pt x="88" y="45"/>
                  </a:cubicBezTo>
                  <a:cubicBezTo>
                    <a:pt x="88" y="47"/>
                    <a:pt x="88" y="48"/>
                    <a:pt x="89" y="49"/>
                  </a:cubicBezTo>
                  <a:cubicBezTo>
                    <a:pt x="89" y="50"/>
                    <a:pt x="89" y="50"/>
                    <a:pt x="90" y="51"/>
                  </a:cubicBezTo>
                  <a:cubicBezTo>
                    <a:pt x="90" y="51"/>
                    <a:pt x="91" y="51"/>
                    <a:pt x="93" y="51"/>
                  </a:cubicBezTo>
                  <a:cubicBezTo>
                    <a:pt x="93" y="52"/>
                    <a:pt x="93" y="52"/>
                    <a:pt x="93" y="52"/>
                  </a:cubicBezTo>
                  <a:cubicBezTo>
                    <a:pt x="77" y="52"/>
                    <a:pt x="77" y="52"/>
                    <a:pt x="77" y="52"/>
                  </a:cubicBezTo>
                  <a:cubicBezTo>
                    <a:pt x="77" y="51"/>
                    <a:pt x="77" y="51"/>
                    <a:pt x="77" y="51"/>
                  </a:cubicBezTo>
                  <a:cubicBezTo>
                    <a:pt x="78" y="51"/>
                    <a:pt x="78" y="51"/>
                    <a:pt x="78" y="51"/>
                  </a:cubicBezTo>
                  <a:cubicBezTo>
                    <a:pt x="79" y="51"/>
                    <a:pt x="80" y="51"/>
                    <a:pt x="81" y="50"/>
                  </a:cubicBezTo>
                  <a:cubicBezTo>
                    <a:pt x="82" y="50"/>
                    <a:pt x="82" y="49"/>
                    <a:pt x="82" y="48"/>
                  </a:cubicBezTo>
                  <a:cubicBezTo>
                    <a:pt x="82" y="48"/>
                    <a:pt x="82" y="47"/>
                    <a:pt x="82" y="45"/>
                  </a:cubicBezTo>
                  <a:cubicBezTo>
                    <a:pt x="82" y="31"/>
                    <a:pt x="82" y="31"/>
                    <a:pt x="82" y="31"/>
                  </a:cubicBezTo>
                  <a:cubicBezTo>
                    <a:pt x="82" y="27"/>
                    <a:pt x="82" y="25"/>
                    <a:pt x="81" y="24"/>
                  </a:cubicBezTo>
                  <a:cubicBezTo>
                    <a:pt x="80" y="23"/>
                    <a:pt x="79" y="22"/>
                    <a:pt x="77" y="22"/>
                  </a:cubicBezTo>
                  <a:cubicBezTo>
                    <a:pt x="74" y="22"/>
                    <a:pt x="71" y="23"/>
                    <a:pt x="69" y="27"/>
                  </a:cubicBezTo>
                  <a:cubicBezTo>
                    <a:pt x="69" y="45"/>
                    <a:pt x="69" y="45"/>
                    <a:pt x="69" y="45"/>
                  </a:cubicBezTo>
                  <a:cubicBezTo>
                    <a:pt x="69" y="47"/>
                    <a:pt x="69" y="48"/>
                    <a:pt x="69" y="49"/>
                  </a:cubicBezTo>
                  <a:cubicBezTo>
                    <a:pt x="69" y="50"/>
                    <a:pt x="70" y="50"/>
                    <a:pt x="70" y="51"/>
                  </a:cubicBezTo>
                  <a:cubicBezTo>
                    <a:pt x="71" y="51"/>
                    <a:pt x="72" y="51"/>
                    <a:pt x="74" y="51"/>
                  </a:cubicBezTo>
                  <a:cubicBezTo>
                    <a:pt x="74" y="52"/>
                    <a:pt x="74" y="52"/>
                    <a:pt x="74" y="52"/>
                  </a:cubicBezTo>
                  <a:cubicBezTo>
                    <a:pt x="58" y="52"/>
                    <a:pt x="58" y="52"/>
                    <a:pt x="58" y="52"/>
                  </a:cubicBezTo>
                  <a:cubicBezTo>
                    <a:pt x="58" y="51"/>
                    <a:pt x="58" y="51"/>
                    <a:pt x="58" y="51"/>
                  </a:cubicBezTo>
                  <a:cubicBezTo>
                    <a:pt x="59" y="51"/>
                    <a:pt x="59" y="51"/>
                    <a:pt x="59" y="51"/>
                  </a:cubicBezTo>
                  <a:cubicBezTo>
                    <a:pt x="60" y="51"/>
                    <a:pt x="61" y="51"/>
                    <a:pt x="62" y="50"/>
                  </a:cubicBezTo>
                  <a:cubicBezTo>
                    <a:pt x="62" y="49"/>
                    <a:pt x="63" y="47"/>
                    <a:pt x="63" y="45"/>
                  </a:cubicBezTo>
                  <a:cubicBezTo>
                    <a:pt x="63" y="32"/>
                    <a:pt x="63" y="32"/>
                    <a:pt x="63" y="32"/>
                  </a:cubicBezTo>
                  <a:cubicBezTo>
                    <a:pt x="63" y="28"/>
                    <a:pt x="63" y="25"/>
                    <a:pt x="62" y="24"/>
                  </a:cubicBezTo>
                  <a:cubicBezTo>
                    <a:pt x="62" y="23"/>
                    <a:pt x="62" y="23"/>
                    <a:pt x="61" y="22"/>
                  </a:cubicBezTo>
                  <a:cubicBezTo>
                    <a:pt x="61" y="22"/>
                    <a:pt x="61" y="22"/>
                    <a:pt x="60" y="22"/>
                  </a:cubicBezTo>
                  <a:cubicBezTo>
                    <a:pt x="59" y="22"/>
                    <a:pt x="58" y="22"/>
                    <a:pt x="57" y="22"/>
                  </a:cubicBezTo>
                  <a:cubicBezTo>
                    <a:pt x="57" y="21"/>
                    <a:pt x="57" y="21"/>
                    <a:pt x="57" y="21"/>
                  </a:cubicBezTo>
                  <a:cubicBezTo>
                    <a:pt x="67" y="17"/>
                    <a:pt x="67" y="17"/>
                    <a:pt x="67" y="17"/>
                  </a:cubicBezTo>
                  <a:cubicBezTo>
                    <a:pt x="69" y="17"/>
                    <a:pt x="69" y="17"/>
                    <a:pt x="69" y="17"/>
                  </a:cubicBezTo>
                  <a:cubicBezTo>
                    <a:pt x="69" y="25"/>
                    <a:pt x="69" y="25"/>
                    <a:pt x="69" y="25"/>
                  </a:cubicBezTo>
                  <a:close/>
                  <a:moveTo>
                    <a:pt x="108" y="0"/>
                  </a:moveTo>
                  <a:cubicBezTo>
                    <a:pt x="109" y="0"/>
                    <a:pt x="110" y="0"/>
                    <a:pt x="110" y="1"/>
                  </a:cubicBezTo>
                  <a:cubicBezTo>
                    <a:pt x="111" y="2"/>
                    <a:pt x="111" y="3"/>
                    <a:pt x="111" y="4"/>
                  </a:cubicBezTo>
                  <a:cubicBezTo>
                    <a:pt x="111" y="5"/>
                    <a:pt x="111" y="6"/>
                    <a:pt x="110" y="7"/>
                  </a:cubicBezTo>
                  <a:cubicBezTo>
                    <a:pt x="109" y="7"/>
                    <a:pt x="109" y="8"/>
                    <a:pt x="108" y="8"/>
                  </a:cubicBezTo>
                  <a:cubicBezTo>
                    <a:pt x="107" y="8"/>
                    <a:pt x="106" y="7"/>
                    <a:pt x="105" y="7"/>
                  </a:cubicBezTo>
                  <a:cubicBezTo>
                    <a:pt x="105" y="6"/>
                    <a:pt x="104" y="5"/>
                    <a:pt x="104" y="4"/>
                  </a:cubicBezTo>
                  <a:cubicBezTo>
                    <a:pt x="104" y="3"/>
                    <a:pt x="105" y="2"/>
                    <a:pt x="105" y="1"/>
                  </a:cubicBezTo>
                  <a:cubicBezTo>
                    <a:pt x="106" y="0"/>
                    <a:pt x="107" y="0"/>
                    <a:pt x="108" y="0"/>
                  </a:cubicBezTo>
                  <a:close/>
                  <a:moveTo>
                    <a:pt x="111" y="18"/>
                  </a:moveTo>
                  <a:cubicBezTo>
                    <a:pt x="111" y="45"/>
                    <a:pt x="111" y="45"/>
                    <a:pt x="111" y="45"/>
                  </a:cubicBezTo>
                  <a:cubicBezTo>
                    <a:pt x="111" y="47"/>
                    <a:pt x="111" y="49"/>
                    <a:pt x="111" y="49"/>
                  </a:cubicBezTo>
                  <a:cubicBezTo>
                    <a:pt x="111" y="50"/>
                    <a:pt x="112" y="51"/>
                    <a:pt x="112" y="51"/>
                  </a:cubicBezTo>
                  <a:cubicBezTo>
                    <a:pt x="113" y="51"/>
                    <a:pt x="114" y="51"/>
                    <a:pt x="115" y="51"/>
                  </a:cubicBezTo>
                  <a:cubicBezTo>
                    <a:pt x="115" y="53"/>
                    <a:pt x="115" y="53"/>
                    <a:pt x="115" y="53"/>
                  </a:cubicBezTo>
                  <a:cubicBezTo>
                    <a:pt x="99" y="53"/>
                    <a:pt x="99" y="53"/>
                    <a:pt x="99" y="53"/>
                  </a:cubicBezTo>
                  <a:cubicBezTo>
                    <a:pt x="99" y="51"/>
                    <a:pt x="99" y="51"/>
                    <a:pt x="99" y="51"/>
                  </a:cubicBezTo>
                  <a:cubicBezTo>
                    <a:pt x="101" y="51"/>
                    <a:pt x="102" y="51"/>
                    <a:pt x="103" y="51"/>
                  </a:cubicBezTo>
                  <a:cubicBezTo>
                    <a:pt x="103" y="51"/>
                    <a:pt x="103" y="50"/>
                    <a:pt x="104" y="49"/>
                  </a:cubicBezTo>
                  <a:cubicBezTo>
                    <a:pt x="104" y="49"/>
                    <a:pt x="104" y="47"/>
                    <a:pt x="104" y="45"/>
                  </a:cubicBezTo>
                  <a:cubicBezTo>
                    <a:pt x="104" y="32"/>
                    <a:pt x="104" y="32"/>
                    <a:pt x="104" y="32"/>
                  </a:cubicBezTo>
                  <a:cubicBezTo>
                    <a:pt x="104" y="28"/>
                    <a:pt x="104" y="26"/>
                    <a:pt x="104" y="25"/>
                  </a:cubicBezTo>
                  <a:cubicBezTo>
                    <a:pt x="104" y="24"/>
                    <a:pt x="103" y="23"/>
                    <a:pt x="103" y="23"/>
                  </a:cubicBezTo>
                  <a:cubicBezTo>
                    <a:pt x="103" y="23"/>
                    <a:pt x="102" y="23"/>
                    <a:pt x="101" y="23"/>
                  </a:cubicBezTo>
                  <a:cubicBezTo>
                    <a:pt x="101" y="23"/>
                    <a:pt x="100" y="23"/>
                    <a:pt x="99" y="23"/>
                  </a:cubicBezTo>
                  <a:cubicBezTo>
                    <a:pt x="99" y="22"/>
                    <a:pt x="99" y="22"/>
                    <a:pt x="99" y="22"/>
                  </a:cubicBezTo>
                  <a:cubicBezTo>
                    <a:pt x="109" y="18"/>
                    <a:pt x="109" y="18"/>
                    <a:pt x="109" y="18"/>
                  </a:cubicBezTo>
                  <a:cubicBezTo>
                    <a:pt x="111" y="18"/>
                    <a:pt x="111" y="18"/>
                    <a:pt x="111" y="18"/>
                  </a:cubicBezTo>
                  <a:close/>
                  <a:moveTo>
                    <a:pt x="122" y="19"/>
                  </a:moveTo>
                  <a:cubicBezTo>
                    <a:pt x="137" y="19"/>
                    <a:pt x="137" y="19"/>
                    <a:pt x="137" y="19"/>
                  </a:cubicBezTo>
                  <a:cubicBezTo>
                    <a:pt x="137" y="20"/>
                    <a:pt x="137" y="20"/>
                    <a:pt x="137" y="20"/>
                  </a:cubicBezTo>
                  <a:cubicBezTo>
                    <a:pt x="136" y="20"/>
                    <a:pt x="136" y="20"/>
                    <a:pt x="136" y="20"/>
                  </a:cubicBezTo>
                  <a:cubicBezTo>
                    <a:pt x="135" y="20"/>
                    <a:pt x="134" y="20"/>
                    <a:pt x="134" y="21"/>
                  </a:cubicBezTo>
                  <a:cubicBezTo>
                    <a:pt x="133" y="21"/>
                    <a:pt x="133" y="22"/>
                    <a:pt x="133" y="23"/>
                  </a:cubicBezTo>
                  <a:cubicBezTo>
                    <a:pt x="133" y="23"/>
                    <a:pt x="133" y="25"/>
                    <a:pt x="134" y="26"/>
                  </a:cubicBezTo>
                  <a:cubicBezTo>
                    <a:pt x="141" y="45"/>
                    <a:pt x="141" y="45"/>
                    <a:pt x="141" y="45"/>
                  </a:cubicBezTo>
                  <a:cubicBezTo>
                    <a:pt x="149" y="25"/>
                    <a:pt x="149" y="25"/>
                    <a:pt x="149" y="25"/>
                  </a:cubicBezTo>
                  <a:cubicBezTo>
                    <a:pt x="149" y="24"/>
                    <a:pt x="150" y="23"/>
                    <a:pt x="150" y="22"/>
                  </a:cubicBezTo>
                  <a:cubicBezTo>
                    <a:pt x="150" y="21"/>
                    <a:pt x="150" y="21"/>
                    <a:pt x="149" y="21"/>
                  </a:cubicBezTo>
                  <a:cubicBezTo>
                    <a:pt x="149" y="21"/>
                    <a:pt x="149" y="20"/>
                    <a:pt x="149" y="20"/>
                  </a:cubicBezTo>
                  <a:cubicBezTo>
                    <a:pt x="148" y="20"/>
                    <a:pt x="147" y="20"/>
                    <a:pt x="146" y="20"/>
                  </a:cubicBezTo>
                  <a:cubicBezTo>
                    <a:pt x="146" y="19"/>
                    <a:pt x="146" y="19"/>
                    <a:pt x="146" y="19"/>
                  </a:cubicBezTo>
                  <a:cubicBezTo>
                    <a:pt x="157" y="19"/>
                    <a:pt x="157" y="19"/>
                    <a:pt x="157" y="19"/>
                  </a:cubicBezTo>
                  <a:cubicBezTo>
                    <a:pt x="157" y="20"/>
                    <a:pt x="157" y="20"/>
                    <a:pt x="157" y="20"/>
                  </a:cubicBezTo>
                  <a:cubicBezTo>
                    <a:pt x="156" y="20"/>
                    <a:pt x="155" y="20"/>
                    <a:pt x="155" y="21"/>
                  </a:cubicBezTo>
                  <a:cubicBezTo>
                    <a:pt x="154" y="21"/>
                    <a:pt x="153" y="23"/>
                    <a:pt x="152" y="24"/>
                  </a:cubicBezTo>
                  <a:cubicBezTo>
                    <a:pt x="141" y="53"/>
                    <a:pt x="141" y="53"/>
                    <a:pt x="141" y="53"/>
                  </a:cubicBezTo>
                  <a:cubicBezTo>
                    <a:pt x="139" y="53"/>
                    <a:pt x="139" y="53"/>
                    <a:pt x="139" y="53"/>
                  </a:cubicBezTo>
                  <a:cubicBezTo>
                    <a:pt x="127" y="25"/>
                    <a:pt x="127" y="25"/>
                    <a:pt x="127" y="25"/>
                  </a:cubicBezTo>
                  <a:cubicBezTo>
                    <a:pt x="127" y="23"/>
                    <a:pt x="126" y="22"/>
                    <a:pt x="126" y="22"/>
                  </a:cubicBezTo>
                  <a:cubicBezTo>
                    <a:pt x="125" y="21"/>
                    <a:pt x="125" y="21"/>
                    <a:pt x="124" y="20"/>
                  </a:cubicBezTo>
                  <a:cubicBezTo>
                    <a:pt x="123" y="20"/>
                    <a:pt x="123" y="20"/>
                    <a:pt x="121" y="19"/>
                  </a:cubicBezTo>
                  <a:cubicBezTo>
                    <a:pt x="122" y="19"/>
                    <a:pt x="122" y="19"/>
                    <a:pt x="122" y="19"/>
                  </a:cubicBezTo>
                  <a:close/>
                  <a:moveTo>
                    <a:pt x="169" y="31"/>
                  </a:moveTo>
                  <a:cubicBezTo>
                    <a:pt x="169" y="37"/>
                    <a:pt x="170" y="40"/>
                    <a:pt x="173" y="43"/>
                  </a:cubicBezTo>
                  <a:cubicBezTo>
                    <a:pt x="175" y="46"/>
                    <a:pt x="178" y="48"/>
                    <a:pt x="181" y="48"/>
                  </a:cubicBezTo>
                  <a:cubicBezTo>
                    <a:pt x="183" y="48"/>
                    <a:pt x="185" y="47"/>
                    <a:pt x="187" y="46"/>
                  </a:cubicBezTo>
                  <a:cubicBezTo>
                    <a:pt x="188" y="45"/>
                    <a:pt x="189" y="43"/>
                    <a:pt x="191" y="39"/>
                  </a:cubicBezTo>
                  <a:cubicBezTo>
                    <a:pt x="192" y="40"/>
                    <a:pt x="192" y="40"/>
                    <a:pt x="192" y="40"/>
                  </a:cubicBezTo>
                  <a:cubicBezTo>
                    <a:pt x="191" y="43"/>
                    <a:pt x="190" y="47"/>
                    <a:pt x="187" y="49"/>
                  </a:cubicBezTo>
                  <a:cubicBezTo>
                    <a:pt x="185" y="52"/>
                    <a:pt x="182" y="53"/>
                    <a:pt x="178" y="53"/>
                  </a:cubicBezTo>
                  <a:cubicBezTo>
                    <a:pt x="174" y="53"/>
                    <a:pt x="171" y="52"/>
                    <a:pt x="168" y="49"/>
                  </a:cubicBezTo>
                  <a:cubicBezTo>
                    <a:pt x="165" y="45"/>
                    <a:pt x="164" y="41"/>
                    <a:pt x="164" y="36"/>
                  </a:cubicBezTo>
                  <a:cubicBezTo>
                    <a:pt x="164" y="30"/>
                    <a:pt x="166" y="25"/>
                    <a:pt x="169" y="22"/>
                  </a:cubicBezTo>
                  <a:cubicBezTo>
                    <a:pt x="171" y="19"/>
                    <a:pt x="175" y="17"/>
                    <a:pt x="179" y="17"/>
                  </a:cubicBezTo>
                  <a:cubicBezTo>
                    <a:pt x="183" y="17"/>
                    <a:pt x="186" y="19"/>
                    <a:pt x="189" y="21"/>
                  </a:cubicBezTo>
                  <a:cubicBezTo>
                    <a:pt x="191" y="23"/>
                    <a:pt x="192" y="27"/>
                    <a:pt x="192" y="31"/>
                  </a:cubicBezTo>
                  <a:cubicBezTo>
                    <a:pt x="169" y="31"/>
                    <a:pt x="169" y="31"/>
                    <a:pt x="169" y="31"/>
                  </a:cubicBezTo>
                  <a:close/>
                  <a:moveTo>
                    <a:pt x="169" y="29"/>
                  </a:moveTo>
                  <a:cubicBezTo>
                    <a:pt x="184" y="29"/>
                    <a:pt x="184" y="29"/>
                    <a:pt x="184" y="29"/>
                  </a:cubicBezTo>
                  <a:cubicBezTo>
                    <a:pt x="184" y="27"/>
                    <a:pt x="184" y="26"/>
                    <a:pt x="183" y="25"/>
                  </a:cubicBezTo>
                  <a:cubicBezTo>
                    <a:pt x="183" y="24"/>
                    <a:pt x="182" y="23"/>
                    <a:pt x="181" y="22"/>
                  </a:cubicBezTo>
                  <a:cubicBezTo>
                    <a:pt x="179" y="21"/>
                    <a:pt x="178" y="21"/>
                    <a:pt x="177" y="21"/>
                  </a:cubicBezTo>
                  <a:cubicBezTo>
                    <a:pt x="175" y="21"/>
                    <a:pt x="173" y="21"/>
                    <a:pt x="172" y="23"/>
                  </a:cubicBezTo>
                  <a:cubicBezTo>
                    <a:pt x="170" y="24"/>
                    <a:pt x="169" y="27"/>
                    <a:pt x="169" y="29"/>
                  </a:cubicBezTo>
                  <a:close/>
                  <a:moveTo>
                    <a:pt x="209" y="18"/>
                  </a:moveTo>
                  <a:cubicBezTo>
                    <a:pt x="209" y="25"/>
                    <a:pt x="209" y="25"/>
                    <a:pt x="209" y="25"/>
                  </a:cubicBezTo>
                  <a:cubicBezTo>
                    <a:pt x="212" y="20"/>
                    <a:pt x="215" y="18"/>
                    <a:pt x="218" y="18"/>
                  </a:cubicBezTo>
                  <a:cubicBezTo>
                    <a:pt x="219" y="18"/>
                    <a:pt x="220" y="18"/>
                    <a:pt x="221" y="19"/>
                  </a:cubicBezTo>
                  <a:cubicBezTo>
                    <a:pt x="222" y="20"/>
                    <a:pt x="222" y="21"/>
                    <a:pt x="222" y="22"/>
                  </a:cubicBezTo>
                  <a:cubicBezTo>
                    <a:pt x="222" y="23"/>
                    <a:pt x="222" y="23"/>
                    <a:pt x="221" y="24"/>
                  </a:cubicBezTo>
                  <a:cubicBezTo>
                    <a:pt x="221" y="25"/>
                    <a:pt x="220" y="25"/>
                    <a:pt x="219" y="25"/>
                  </a:cubicBezTo>
                  <a:cubicBezTo>
                    <a:pt x="218" y="25"/>
                    <a:pt x="217" y="25"/>
                    <a:pt x="216" y="24"/>
                  </a:cubicBezTo>
                  <a:cubicBezTo>
                    <a:pt x="215" y="23"/>
                    <a:pt x="214" y="23"/>
                    <a:pt x="214" y="23"/>
                  </a:cubicBezTo>
                  <a:cubicBezTo>
                    <a:pt x="213" y="23"/>
                    <a:pt x="213" y="23"/>
                    <a:pt x="213" y="24"/>
                  </a:cubicBezTo>
                  <a:cubicBezTo>
                    <a:pt x="211" y="25"/>
                    <a:pt x="211" y="27"/>
                    <a:pt x="209" y="29"/>
                  </a:cubicBezTo>
                  <a:cubicBezTo>
                    <a:pt x="209" y="45"/>
                    <a:pt x="209" y="45"/>
                    <a:pt x="209" y="45"/>
                  </a:cubicBezTo>
                  <a:cubicBezTo>
                    <a:pt x="209" y="47"/>
                    <a:pt x="210" y="49"/>
                    <a:pt x="210" y="50"/>
                  </a:cubicBezTo>
                  <a:cubicBezTo>
                    <a:pt x="211" y="51"/>
                    <a:pt x="211" y="51"/>
                    <a:pt x="212" y="51"/>
                  </a:cubicBezTo>
                  <a:cubicBezTo>
                    <a:pt x="213" y="52"/>
                    <a:pt x="214" y="52"/>
                    <a:pt x="215" y="52"/>
                  </a:cubicBezTo>
                  <a:cubicBezTo>
                    <a:pt x="215" y="53"/>
                    <a:pt x="215" y="53"/>
                    <a:pt x="215" y="53"/>
                  </a:cubicBezTo>
                  <a:cubicBezTo>
                    <a:pt x="198" y="53"/>
                    <a:pt x="198" y="53"/>
                    <a:pt x="198" y="53"/>
                  </a:cubicBezTo>
                  <a:cubicBezTo>
                    <a:pt x="198" y="52"/>
                    <a:pt x="198" y="52"/>
                    <a:pt x="198" y="52"/>
                  </a:cubicBezTo>
                  <a:cubicBezTo>
                    <a:pt x="200" y="52"/>
                    <a:pt x="201" y="52"/>
                    <a:pt x="202" y="51"/>
                  </a:cubicBezTo>
                  <a:cubicBezTo>
                    <a:pt x="202" y="51"/>
                    <a:pt x="203" y="50"/>
                    <a:pt x="203" y="49"/>
                  </a:cubicBezTo>
                  <a:cubicBezTo>
                    <a:pt x="203" y="49"/>
                    <a:pt x="203" y="48"/>
                    <a:pt x="203" y="46"/>
                  </a:cubicBezTo>
                  <a:cubicBezTo>
                    <a:pt x="203" y="33"/>
                    <a:pt x="203" y="33"/>
                    <a:pt x="203" y="33"/>
                  </a:cubicBezTo>
                  <a:cubicBezTo>
                    <a:pt x="203" y="29"/>
                    <a:pt x="203" y="26"/>
                    <a:pt x="203" y="25"/>
                  </a:cubicBezTo>
                  <a:cubicBezTo>
                    <a:pt x="203" y="25"/>
                    <a:pt x="202" y="24"/>
                    <a:pt x="202" y="24"/>
                  </a:cubicBezTo>
                  <a:cubicBezTo>
                    <a:pt x="201" y="23"/>
                    <a:pt x="201" y="23"/>
                    <a:pt x="200" y="23"/>
                  </a:cubicBezTo>
                  <a:cubicBezTo>
                    <a:pt x="199" y="23"/>
                    <a:pt x="199" y="23"/>
                    <a:pt x="198" y="24"/>
                  </a:cubicBezTo>
                  <a:cubicBezTo>
                    <a:pt x="197" y="23"/>
                    <a:pt x="197" y="23"/>
                    <a:pt x="197" y="23"/>
                  </a:cubicBezTo>
                  <a:cubicBezTo>
                    <a:pt x="207" y="19"/>
                    <a:pt x="207" y="19"/>
                    <a:pt x="207" y="19"/>
                  </a:cubicBezTo>
                  <a:cubicBezTo>
                    <a:pt x="209" y="19"/>
                    <a:pt x="209" y="19"/>
                    <a:pt x="209" y="19"/>
                  </a:cubicBezTo>
                  <a:cubicBezTo>
                    <a:pt x="209" y="18"/>
                    <a:pt x="209" y="18"/>
                    <a:pt x="209" y="18"/>
                  </a:cubicBezTo>
                  <a:close/>
                  <a:moveTo>
                    <a:pt x="249" y="18"/>
                  </a:moveTo>
                  <a:cubicBezTo>
                    <a:pt x="249" y="29"/>
                    <a:pt x="249" y="29"/>
                    <a:pt x="249" y="29"/>
                  </a:cubicBezTo>
                  <a:cubicBezTo>
                    <a:pt x="247" y="29"/>
                    <a:pt x="247" y="29"/>
                    <a:pt x="247" y="29"/>
                  </a:cubicBezTo>
                  <a:cubicBezTo>
                    <a:pt x="247" y="26"/>
                    <a:pt x="245" y="23"/>
                    <a:pt x="244" y="22"/>
                  </a:cubicBezTo>
                  <a:cubicBezTo>
                    <a:pt x="242" y="21"/>
                    <a:pt x="241" y="20"/>
                    <a:pt x="238" y="20"/>
                  </a:cubicBezTo>
                  <a:cubicBezTo>
                    <a:pt x="237" y="20"/>
                    <a:pt x="235" y="20"/>
                    <a:pt x="234" y="21"/>
                  </a:cubicBezTo>
                  <a:cubicBezTo>
                    <a:pt x="233" y="22"/>
                    <a:pt x="233" y="23"/>
                    <a:pt x="233" y="24"/>
                  </a:cubicBezTo>
                  <a:cubicBezTo>
                    <a:pt x="233" y="25"/>
                    <a:pt x="233" y="27"/>
                    <a:pt x="234" y="28"/>
                  </a:cubicBezTo>
                  <a:cubicBezTo>
                    <a:pt x="235" y="29"/>
                    <a:pt x="236" y="30"/>
                    <a:pt x="238" y="31"/>
                  </a:cubicBezTo>
                  <a:cubicBezTo>
                    <a:pt x="243" y="34"/>
                    <a:pt x="243" y="34"/>
                    <a:pt x="243" y="34"/>
                  </a:cubicBezTo>
                  <a:cubicBezTo>
                    <a:pt x="248" y="36"/>
                    <a:pt x="251" y="39"/>
                    <a:pt x="251" y="43"/>
                  </a:cubicBezTo>
                  <a:cubicBezTo>
                    <a:pt x="251" y="47"/>
                    <a:pt x="249" y="49"/>
                    <a:pt x="247" y="51"/>
                  </a:cubicBezTo>
                  <a:cubicBezTo>
                    <a:pt x="245" y="53"/>
                    <a:pt x="243" y="54"/>
                    <a:pt x="240" y="54"/>
                  </a:cubicBezTo>
                  <a:cubicBezTo>
                    <a:pt x="238" y="54"/>
                    <a:pt x="235" y="53"/>
                    <a:pt x="233" y="53"/>
                  </a:cubicBezTo>
                  <a:cubicBezTo>
                    <a:pt x="232" y="52"/>
                    <a:pt x="231" y="52"/>
                    <a:pt x="231" y="52"/>
                  </a:cubicBezTo>
                  <a:cubicBezTo>
                    <a:pt x="231" y="52"/>
                    <a:pt x="230" y="53"/>
                    <a:pt x="230" y="53"/>
                  </a:cubicBezTo>
                  <a:cubicBezTo>
                    <a:pt x="229" y="53"/>
                    <a:pt x="229" y="53"/>
                    <a:pt x="229" y="53"/>
                  </a:cubicBezTo>
                  <a:cubicBezTo>
                    <a:pt x="229" y="41"/>
                    <a:pt x="229" y="41"/>
                    <a:pt x="229" y="41"/>
                  </a:cubicBezTo>
                  <a:cubicBezTo>
                    <a:pt x="230" y="41"/>
                    <a:pt x="230" y="41"/>
                    <a:pt x="230" y="41"/>
                  </a:cubicBezTo>
                  <a:cubicBezTo>
                    <a:pt x="231" y="45"/>
                    <a:pt x="232" y="47"/>
                    <a:pt x="234" y="49"/>
                  </a:cubicBezTo>
                  <a:cubicBezTo>
                    <a:pt x="236" y="51"/>
                    <a:pt x="238" y="52"/>
                    <a:pt x="240" y="52"/>
                  </a:cubicBezTo>
                  <a:cubicBezTo>
                    <a:pt x="242" y="52"/>
                    <a:pt x="243" y="51"/>
                    <a:pt x="244" y="50"/>
                  </a:cubicBezTo>
                  <a:cubicBezTo>
                    <a:pt x="245" y="49"/>
                    <a:pt x="246" y="48"/>
                    <a:pt x="246" y="47"/>
                  </a:cubicBezTo>
                  <a:cubicBezTo>
                    <a:pt x="246" y="45"/>
                    <a:pt x="245" y="43"/>
                    <a:pt x="244" y="42"/>
                  </a:cubicBezTo>
                  <a:cubicBezTo>
                    <a:pt x="243" y="41"/>
                    <a:pt x="241" y="39"/>
                    <a:pt x="237" y="38"/>
                  </a:cubicBezTo>
                  <a:cubicBezTo>
                    <a:pt x="234" y="36"/>
                    <a:pt x="232" y="35"/>
                    <a:pt x="231" y="33"/>
                  </a:cubicBezTo>
                  <a:cubicBezTo>
                    <a:pt x="229" y="31"/>
                    <a:pt x="229" y="30"/>
                    <a:pt x="229" y="28"/>
                  </a:cubicBezTo>
                  <a:cubicBezTo>
                    <a:pt x="229" y="25"/>
                    <a:pt x="230" y="23"/>
                    <a:pt x="232" y="21"/>
                  </a:cubicBezTo>
                  <a:cubicBezTo>
                    <a:pt x="234" y="19"/>
                    <a:pt x="236" y="18"/>
                    <a:pt x="239" y="18"/>
                  </a:cubicBezTo>
                  <a:cubicBezTo>
                    <a:pt x="240" y="18"/>
                    <a:pt x="242" y="18"/>
                    <a:pt x="244" y="19"/>
                  </a:cubicBezTo>
                  <a:cubicBezTo>
                    <a:pt x="245" y="19"/>
                    <a:pt x="246" y="19"/>
                    <a:pt x="246" y="19"/>
                  </a:cubicBezTo>
                  <a:cubicBezTo>
                    <a:pt x="247" y="19"/>
                    <a:pt x="247" y="19"/>
                    <a:pt x="247" y="19"/>
                  </a:cubicBezTo>
                  <a:cubicBezTo>
                    <a:pt x="247" y="19"/>
                    <a:pt x="247" y="18"/>
                    <a:pt x="248" y="17"/>
                  </a:cubicBezTo>
                  <a:cubicBezTo>
                    <a:pt x="249" y="18"/>
                    <a:pt x="249" y="18"/>
                    <a:pt x="249" y="18"/>
                  </a:cubicBezTo>
                  <a:close/>
                  <a:moveTo>
                    <a:pt x="268" y="0"/>
                  </a:moveTo>
                  <a:cubicBezTo>
                    <a:pt x="269" y="0"/>
                    <a:pt x="270" y="0"/>
                    <a:pt x="271" y="1"/>
                  </a:cubicBezTo>
                  <a:cubicBezTo>
                    <a:pt x="271" y="2"/>
                    <a:pt x="272" y="3"/>
                    <a:pt x="272" y="4"/>
                  </a:cubicBezTo>
                  <a:cubicBezTo>
                    <a:pt x="272" y="5"/>
                    <a:pt x="271" y="6"/>
                    <a:pt x="271" y="7"/>
                  </a:cubicBezTo>
                  <a:cubicBezTo>
                    <a:pt x="270" y="7"/>
                    <a:pt x="269" y="8"/>
                    <a:pt x="268" y="8"/>
                  </a:cubicBezTo>
                  <a:cubicBezTo>
                    <a:pt x="267" y="8"/>
                    <a:pt x="266" y="7"/>
                    <a:pt x="266" y="7"/>
                  </a:cubicBezTo>
                  <a:cubicBezTo>
                    <a:pt x="265" y="6"/>
                    <a:pt x="265" y="5"/>
                    <a:pt x="265" y="4"/>
                  </a:cubicBezTo>
                  <a:cubicBezTo>
                    <a:pt x="265" y="3"/>
                    <a:pt x="265" y="2"/>
                    <a:pt x="266" y="1"/>
                  </a:cubicBezTo>
                  <a:cubicBezTo>
                    <a:pt x="266" y="0"/>
                    <a:pt x="267" y="0"/>
                    <a:pt x="268" y="0"/>
                  </a:cubicBezTo>
                  <a:close/>
                  <a:moveTo>
                    <a:pt x="271" y="18"/>
                  </a:moveTo>
                  <a:cubicBezTo>
                    <a:pt x="271" y="45"/>
                    <a:pt x="271" y="45"/>
                    <a:pt x="271" y="45"/>
                  </a:cubicBezTo>
                  <a:cubicBezTo>
                    <a:pt x="271" y="47"/>
                    <a:pt x="271" y="49"/>
                    <a:pt x="271" y="49"/>
                  </a:cubicBezTo>
                  <a:cubicBezTo>
                    <a:pt x="272" y="50"/>
                    <a:pt x="272" y="51"/>
                    <a:pt x="273" y="51"/>
                  </a:cubicBezTo>
                  <a:cubicBezTo>
                    <a:pt x="273" y="51"/>
                    <a:pt x="274" y="51"/>
                    <a:pt x="276" y="51"/>
                  </a:cubicBezTo>
                  <a:cubicBezTo>
                    <a:pt x="276" y="53"/>
                    <a:pt x="276" y="53"/>
                    <a:pt x="276" y="53"/>
                  </a:cubicBezTo>
                  <a:cubicBezTo>
                    <a:pt x="260" y="53"/>
                    <a:pt x="260" y="53"/>
                    <a:pt x="260" y="53"/>
                  </a:cubicBezTo>
                  <a:cubicBezTo>
                    <a:pt x="260" y="51"/>
                    <a:pt x="260" y="51"/>
                    <a:pt x="260" y="51"/>
                  </a:cubicBezTo>
                  <a:cubicBezTo>
                    <a:pt x="261" y="51"/>
                    <a:pt x="263" y="51"/>
                    <a:pt x="263" y="51"/>
                  </a:cubicBezTo>
                  <a:cubicBezTo>
                    <a:pt x="263" y="51"/>
                    <a:pt x="264" y="50"/>
                    <a:pt x="264" y="49"/>
                  </a:cubicBezTo>
                  <a:cubicBezTo>
                    <a:pt x="265" y="49"/>
                    <a:pt x="265" y="47"/>
                    <a:pt x="265" y="45"/>
                  </a:cubicBezTo>
                  <a:cubicBezTo>
                    <a:pt x="265" y="32"/>
                    <a:pt x="265" y="32"/>
                    <a:pt x="265" y="32"/>
                  </a:cubicBezTo>
                  <a:cubicBezTo>
                    <a:pt x="265" y="28"/>
                    <a:pt x="265" y="26"/>
                    <a:pt x="264" y="25"/>
                  </a:cubicBezTo>
                  <a:cubicBezTo>
                    <a:pt x="264" y="24"/>
                    <a:pt x="264" y="23"/>
                    <a:pt x="263" y="23"/>
                  </a:cubicBezTo>
                  <a:cubicBezTo>
                    <a:pt x="263" y="23"/>
                    <a:pt x="263" y="23"/>
                    <a:pt x="262" y="23"/>
                  </a:cubicBezTo>
                  <a:cubicBezTo>
                    <a:pt x="261" y="23"/>
                    <a:pt x="260" y="23"/>
                    <a:pt x="259" y="23"/>
                  </a:cubicBezTo>
                  <a:cubicBezTo>
                    <a:pt x="259" y="22"/>
                    <a:pt x="259" y="22"/>
                    <a:pt x="259" y="22"/>
                  </a:cubicBezTo>
                  <a:cubicBezTo>
                    <a:pt x="269" y="18"/>
                    <a:pt x="269" y="18"/>
                    <a:pt x="269" y="18"/>
                  </a:cubicBezTo>
                  <a:cubicBezTo>
                    <a:pt x="271" y="18"/>
                    <a:pt x="271" y="18"/>
                    <a:pt x="271" y="18"/>
                  </a:cubicBezTo>
                  <a:close/>
                  <a:moveTo>
                    <a:pt x="293" y="7"/>
                  </a:moveTo>
                  <a:cubicBezTo>
                    <a:pt x="293" y="19"/>
                    <a:pt x="293" y="19"/>
                    <a:pt x="293" y="19"/>
                  </a:cubicBezTo>
                  <a:cubicBezTo>
                    <a:pt x="301" y="19"/>
                    <a:pt x="301" y="19"/>
                    <a:pt x="301" y="19"/>
                  </a:cubicBezTo>
                  <a:cubicBezTo>
                    <a:pt x="301" y="21"/>
                    <a:pt x="301" y="21"/>
                    <a:pt x="301" y="21"/>
                  </a:cubicBezTo>
                  <a:cubicBezTo>
                    <a:pt x="293" y="21"/>
                    <a:pt x="293" y="21"/>
                    <a:pt x="293" y="21"/>
                  </a:cubicBezTo>
                  <a:cubicBezTo>
                    <a:pt x="293" y="43"/>
                    <a:pt x="293" y="43"/>
                    <a:pt x="293" y="43"/>
                  </a:cubicBezTo>
                  <a:cubicBezTo>
                    <a:pt x="293" y="45"/>
                    <a:pt x="294" y="47"/>
                    <a:pt x="294" y="48"/>
                  </a:cubicBezTo>
                  <a:cubicBezTo>
                    <a:pt x="295" y="49"/>
                    <a:pt x="295" y="49"/>
                    <a:pt x="297" y="49"/>
                  </a:cubicBezTo>
                  <a:cubicBezTo>
                    <a:pt x="297" y="49"/>
                    <a:pt x="298" y="49"/>
                    <a:pt x="299" y="48"/>
                  </a:cubicBezTo>
                  <a:cubicBezTo>
                    <a:pt x="300" y="48"/>
                    <a:pt x="300" y="47"/>
                    <a:pt x="301" y="46"/>
                  </a:cubicBezTo>
                  <a:cubicBezTo>
                    <a:pt x="302" y="46"/>
                    <a:pt x="302" y="46"/>
                    <a:pt x="302" y="46"/>
                  </a:cubicBezTo>
                  <a:cubicBezTo>
                    <a:pt x="301" y="48"/>
                    <a:pt x="300" y="50"/>
                    <a:pt x="298" y="51"/>
                  </a:cubicBezTo>
                  <a:cubicBezTo>
                    <a:pt x="297" y="53"/>
                    <a:pt x="295" y="53"/>
                    <a:pt x="293" y="53"/>
                  </a:cubicBezTo>
                  <a:cubicBezTo>
                    <a:pt x="292" y="53"/>
                    <a:pt x="291" y="53"/>
                    <a:pt x="290" y="53"/>
                  </a:cubicBezTo>
                  <a:cubicBezTo>
                    <a:pt x="289" y="52"/>
                    <a:pt x="288" y="51"/>
                    <a:pt x="288" y="50"/>
                  </a:cubicBezTo>
                  <a:cubicBezTo>
                    <a:pt x="287" y="49"/>
                    <a:pt x="287" y="47"/>
                    <a:pt x="287" y="44"/>
                  </a:cubicBezTo>
                  <a:cubicBezTo>
                    <a:pt x="287" y="21"/>
                    <a:pt x="287" y="21"/>
                    <a:pt x="287" y="21"/>
                  </a:cubicBezTo>
                  <a:cubicBezTo>
                    <a:pt x="282" y="21"/>
                    <a:pt x="282" y="21"/>
                    <a:pt x="282" y="21"/>
                  </a:cubicBezTo>
                  <a:cubicBezTo>
                    <a:pt x="282" y="20"/>
                    <a:pt x="282" y="20"/>
                    <a:pt x="282" y="20"/>
                  </a:cubicBezTo>
                  <a:cubicBezTo>
                    <a:pt x="283" y="20"/>
                    <a:pt x="285" y="19"/>
                    <a:pt x="286" y="17"/>
                  </a:cubicBezTo>
                  <a:cubicBezTo>
                    <a:pt x="287" y="16"/>
                    <a:pt x="288" y="15"/>
                    <a:pt x="289" y="13"/>
                  </a:cubicBezTo>
                  <a:cubicBezTo>
                    <a:pt x="290" y="12"/>
                    <a:pt x="291" y="10"/>
                    <a:pt x="292" y="7"/>
                  </a:cubicBezTo>
                  <a:cubicBezTo>
                    <a:pt x="293" y="7"/>
                    <a:pt x="293" y="7"/>
                    <a:pt x="293" y="7"/>
                  </a:cubicBezTo>
                  <a:close/>
                  <a:moveTo>
                    <a:pt x="306" y="19"/>
                  </a:moveTo>
                  <a:cubicBezTo>
                    <a:pt x="321" y="19"/>
                    <a:pt x="321" y="19"/>
                    <a:pt x="321" y="19"/>
                  </a:cubicBezTo>
                  <a:cubicBezTo>
                    <a:pt x="321" y="20"/>
                    <a:pt x="321" y="20"/>
                    <a:pt x="321" y="20"/>
                  </a:cubicBezTo>
                  <a:cubicBezTo>
                    <a:pt x="320" y="20"/>
                    <a:pt x="320" y="20"/>
                    <a:pt x="320" y="20"/>
                  </a:cubicBezTo>
                  <a:cubicBezTo>
                    <a:pt x="319" y="20"/>
                    <a:pt x="318" y="20"/>
                    <a:pt x="318" y="21"/>
                  </a:cubicBezTo>
                  <a:cubicBezTo>
                    <a:pt x="317" y="21"/>
                    <a:pt x="317" y="22"/>
                    <a:pt x="317" y="22"/>
                  </a:cubicBezTo>
                  <a:cubicBezTo>
                    <a:pt x="317" y="23"/>
                    <a:pt x="317" y="25"/>
                    <a:pt x="318" y="26"/>
                  </a:cubicBezTo>
                  <a:cubicBezTo>
                    <a:pt x="326" y="43"/>
                    <a:pt x="326" y="43"/>
                    <a:pt x="326" y="43"/>
                  </a:cubicBezTo>
                  <a:cubicBezTo>
                    <a:pt x="333" y="25"/>
                    <a:pt x="333" y="25"/>
                    <a:pt x="333" y="25"/>
                  </a:cubicBezTo>
                  <a:cubicBezTo>
                    <a:pt x="334" y="23"/>
                    <a:pt x="334" y="23"/>
                    <a:pt x="334" y="21"/>
                  </a:cubicBezTo>
                  <a:cubicBezTo>
                    <a:pt x="334" y="21"/>
                    <a:pt x="334" y="21"/>
                    <a:pt x="333" y="20"/>
                  </a:cubicBezTo>
                  <a:cubicBezTo>
                    <a:pt x="333" y="20"/>
                    <a:pt x="333" y="20"/>
                    <a:pt x="333" y="19"/>
                  </a:cubicBezTo>
                  <a:cubicBezTo>
                    <a:pt x="332" y="19"/>
                    <a:pt x="331" y="19"/>
                    <a:pt x="331" y="19"/>
                  </a:cubicBezTo>
                  <a:cubicBezTo>
                    <a:pt x="331" y="18"/>
                    <a:pt x="331" y="18"/>
                    <a:pt x="331" y="18"/>
                  </a:cubicBezTo>
                  <a:cubicBezTo>
                    <a:pt x="341" y="18"/>
                    <a:pt x="341" y="18"/>
                    <a:pt x="341" y="18"/>
                  </a:cubicBezTo>
                  <a:cubicBezTo>
                    <a:pt x="341" y="19"/>
                    <a:pt x="341" y="19"/>
                    <a:pt x="341" y="19"/>
                  </a:cubicBezTo>
                  <a:cubicBezTo>
                    <a:pt x="341" y="19"/>
                    <a:pt x="340" y="19"/>
                    <a:pt x="339" y="19"/>
                  </a:cubicBezTo>
                  <a:cubicBezTo>
                    <a:pt x="339" y="20"/>
                    <a:pt x="338" y="20"/>
                    <a:pt x="338" y="21"/>
                  </a:cubicBezTo>
                  <a:cubicBezTo>
                    <a:pt x="337" y="21"/>
                    <a:pt x="337" y="22"/>
                    <a:pt x="337" y="24"/>
                  </a:cubicBezTo>
                  <a:cubicBezTo>
                    <a:pt x="323" y="58"/>
                    <a:pt x="323" y="58"/>
                    <a:pt x="323" y="58"/>
                  </a:cubicBezTo>
                  <a:cubicBezTo>
                    <a:pt x="322" y="61"/>
                    <a:pt x="321" y="63"/>
                    <a:pt x="318" y="65"/>
                  </a:cubicBezTo>
                  <a:cubicBezTo>
                    <a:pt x="316" y="67"/>
                    <a:pt x="314" y="68"/>
                    <a:pt x="312" y="68"/>
                  </a:cubicBezTo>
                  <a:cubicBezTo>
                    <a:pt x="311" y="68"/>
                    <a:pt x="310" y="67"/>
                    <a:pt x="309" y="67"/>
                  </a:cubicBezTo>
                  <a:cubicBezTo>
                    <a:pt x="308" y="66"/>
                    <a:pt x="307" y="65"/>
                    <a:pt x="307" y="64"/>
                  </a:cubicBezTo>
                  <a:cubicBezTo>
                    <a:pt x="307" y="63"/>
                    <a:pt x="308" y="62"/>
                    <a:pt x="308" y="61"/>
                  </a:cubicBezTo>
                  <a:cubicBezTo>
                    <a:pt x="309" y="61"/>
                    <a:pt x="310" y="61"/>
                    <a:pt x="311" y="61"/>
                  </a:cubicBezTo>
                  <a:cubicBezTo>
                    <a:pt x="312" y="61"/>
                    <a:pt x="313" y="61"/>
                    <a:pt x="314" y="61"/>
                  </a:cubicBezTo>
                  <a:cubicBezTo>
                    <a:pt x="315" y="62"/>
                    <a:pt x="316" y="62"/>
                    <a:pt x="316" y="62"/>
                  </a:cubicBezTo>
                  <a:cubicBezTo>
                    <a:pt x="317" y="62"/>
                    <a:pt x="317" y="61"/>
                    <a:pt x="318" y="61"/>
                  </a:cubicBezTo>
                  <a:cubicBezTo>
                    <a:pt x="319" y="60"/>
                    <a:pt x="320" y="58"/>
                    <a:pt x="321" y="56"/>
                  </a:cubicBezTo>
                  <a:cubicBezTo>
                    <a:pt x="323" y="50"/>
                    <a:pt x="323" y="50"/>
                    <a:pt x="323" y="50"/>
                  </a:cubicBezTo>
                  <a:cubicBezTo>
                    <a:pt x="311" y="25"/>
                    <a:pt x="311" y="25"/>
                    <a:pt x="311" y="25"/>
                  </a:cubicBezTo>
                  <a:cubicBezTo>
                    <a:pt x="311" y="24"/>
                    <a:pt x="311" y="23"/>
                    <a:pt x="310" y="22"/>
                  </a:cubicBezTo>
                  <a:cubicBezTo>
                    <a:pt x="309" y="21"/>
                    <a:pt x="309" y="20"/>
                    <a:pt x="308" y="20"/>
                  </a:cubicBezTo>
                  <a:cubicBezTo>
                    <a:pt x="308" y="20"/>
                    <a:pt x="307" y="19"/>
                    <a:pt x="305" y="19"/>
                  </a:cubicBezTo>
                  <a:cubicBezTo>
                    <a:pt x="306" y="19"/>
                    <a:pt x="306" y="19"/>
                    <a:pt x="306" y="19"/>
                  </a:cubicBezTo>
                  <a:close/>
                  <a:moveTo>
                    <a:pt x="379" y="18"/>
                  </a:moveTo>
                  <a:cubicBezTo>
                    <a:pt x="383" y="18"/>
                    <a:pt x="387" y="20"/>
                    <a:pt x="391" y="24"/>
                  </a:cubicBezTo>
                  <a:cubicBezTo>
                    <a:pt x="393" y="27"/>
                    <a:pt x="395" y="31"/>
                    <a:pt x="395" y="35"/>
                  </a:cubicBezTo>
                  <a:cubicBezTo>
                    <a:pt x="395" y="39"/>
                    <a:pt x="394" y="41"/>
                    <a:pt x="393" y="45"/>
                  </a:cubicBezTo>
                  <a:cubicBezTo>
                    <a:pt x="391" y="48"/>
                    <a:pt x="389" y="50"/>
                    <a:pt x="387" y="52"/>
                  </a:cubicBezTo>
                  <a:cubicBezTo>
                    <a:pt x="385" y="53"/>
                    <a:pt x="382" y="54"/>
                    <a:pt x="379" y="54"/>
                  </a:cubicBezTo>
                  <a:cubicBezTo>
                    <a:pt x="374" y="54"/>
                    <a:pt x="370" y="52"/>
                    <a:pt x="367" y="48"/>
                  </a:cubicBezTo>
                  <a:cubicBezTo>
                    <a:pt x="365" y="45"/>
                    <a:pt x="363" y="41"/>
                    <a:pt x="363" y="37"/>
                  </a:cubicBezTo>
                  <a:cubicBezTo>
                    <a:pt x="363" y="33"/>
                    <a:pt x="364" y="30"/>
                    <a:pt x="366" y="27"/>
                  </a:cubicBezTo>
                  <a:cubicBezTo>
                    <a:pt x="367" y="24"/>
                    <a:pt x="369" y="22"/>
                    <a:pt x="372" y="21"/>
                  </a:cubicBezTo>
                  <a:cubicBezTo>
                    <a:pt x="373" y="19"/>
                    <a:pt x="376" y="18"/>
                    <a:pt x="379" y="18"/>
                  </a:cubicBezTo>
                  <a:close/>
                  <a:moveTo>
                    <a:pt x="377" y="20"/>
                  </a:moveTo>
                  <a:cubicBezTo>
                    <a:pt x="376" y="20"/>
                    <a:pt x="375" y="21"/>
                    <a:pt x="373" y="21"/>
                  </a:cubicBezTo>
                  <a:cubicBezTo>
                    <a:pt x="372" y="22"/>
                    <a:pt x="371" y="23"/>
                    <a:pt x="370" y="25"/>
                  </a:cubicBezTo>
                  <a:cubicBezTo>
                    <a:pt x="369" y="27"/>
                    <a:pt x="369" y="30"/>
                    <a:pt x="369" y="33"/>
                  </a:cubicBezTo>
                  <a:cubicBezTo>
                    <a:pt x="369" y="38"/>
                    <a:pt x="370" y="42"/>
                    <a:pt x="372" y="46"/>
                  </a:cubicBezTo>
                  <a:cubicBezTo>
                    <a:pt x="374" y="49"/>
                    <a:pt x="376" y="51"/>
                    <a:pt x="379" y="51"/>
                  </a:cubicBezTo>
                  <a:cubicBezTo>
                    <a:pt x="382" y="51"/>
                    <a:pt x="384" y="50"/>
                    <a:pt x="385" y="48"/>
                  </a:cubicBezTo>
                  <a:cubicBezTo>
                    <a:pt x="387" y="46"/>
                    <a:pt x="387" y="43"/>
                    <a:pt x="387" y="38"/>
                  </a:cubicBezTo>
                  <a:cubicBezTo>
                    <a:pt x="387" y="32"/>
                    <a:pt x="386" y="27"/>
                    <a:pt x="384" y="24"/>
                  </a:cubicBezTo>
                  <a:cubicBezTo>
                    <a:pt x="382" y="21"/>
                    <a:pt x="380" y="20"/>
                    <a:pt x="377" y="20"/>
                  </a:cubicBezTo>
                  <a:close/>
                  <a:moveTo>
                    <a:pt x="415" y="21"/>
                  </a:moveTo>
                  <a:cubicBezTo>
                    <a:pt x="415" y="44"/>
                    <a:pt x="415" y="44"/>
                    <a:pt x="415" y="44"/>
                  </a:cubicBezTo>
                  <a:cubicBezTo>
                    <a:pt x="415" y="47"/>
                    <a:pt x="416" y="49"/>
                    <a:pt x="416" y="50"/>
                  </a:cubicBezTo>
                  <a:cubicBezTo>
                    <a:pt x="417" y="51"/>
                    <a:pt x="418" y="51"/>
                    <a:pt x="420" y="51"/>
                  </a:cubicBezTo>
                  <a:cubicBezTo>
                    <a:pt x="423" y="51"/>
                    <a:pt x="423" y="51"/>
                    <a:pt x="423" y="51"/>
                  </a:cubicBezTo>
                  <a:cubicBezTo>
                    <a:pt x="423" y="53"/>
                    <a:pt x="423" y="53"/>
                    <a:pt x="423" y="53"/>
                  </a:cubicBezTo>
                  <a:cubicBezTo>
                    <a:pt x="403" y="53"/>
                    <a:pt x="403" y="53"/>
                    <a:pt x="403" y="53"/>
                  </a:cubicBezTo>
                  <a:cubicBezTo>
                    <a:pt x="403" y="51"/>
                    <a:pt x="403" y="51"/>
                    <a:pt x="403" y="51"/>
                  </a:cubicBezTo>
                  <a:cubicBezTo>
                    <a:pt x="405" y="51"/>
                    <a:pt x="405" y="51"/>
                    <a:pt x="405" y="51"/>
                  </a:cubicBezTo>
                  <a:cubicBezTo>
                    <a:pt x="406" y="51"/>
                    <a:pt x="407" y="51"/>
                    <a:pt x="408" y="51"/>
                  </a:cubicBezTo>
                  <a:cubicBezTo>
                    <a:pt x="409" y="50"/>
                    <a:pt x="409" y="49"/>
                    <a:pt x="409" y="49"/>
                  </a:cubicBezTo>
                  <a:cubicBezTo>
                    <a:pt x="410" y="48"/>
                    <a:pt x="410" y="46"/>
                    <a:pt x="410" y="44"/>
                  </a:cubicBezTo>
                  <a:cubicBezTo>
                    <a:pt x="410" y="21"/>
                    <a:pt x="410" y="21"/>
                    <a:pt x="410" y="21"/>
                  </a:cubicBezTo>
                  <a:cubicBezTo>
                    <a:pt x="403" y="21"/>
                    <a:pt x="403" y="21"/>
                    <a:pt x="403" y="21"/>
                  </a:cubicBezTo>
                  <a:cubicBezTo>
                    <a:pt x="403" y="19"/>
                    <a:pt x="403" y="19"/>
                    <a:pt x="403" y="19"/>
                  </a:cubicBezTo>
                  <a:cubicBezTo>
                    <a:pt x="410" y="19"/>
                    <a:pt x="410" y="19"/>
                    <a:pt x="410" y="19"/>
                  </a:cubicBezTo>
                  <a:cubicBezTo>
                    <a:pt x="410" y="16"/>
                    <a:pt x="410" y="16"/>
                    <a:pt x="410" y="16"/>
                  </a:cubicBezTo>
                  <a:cubicBezTo>
                    <a:pt x="410" y="13"/>
                    <a:pt x="410" y="10"/>
                    <a:pt x="411" y="7"/>
                  </a:cubicBezTo>
                  <a:cubicBezTo>
                    <a:pt x="413" y="5"/>
                    <a:pt x="414" y="3"/>
                    <a:pt x="416" y="2"/>
                  </a:cubicBezTo>
                  <a:cubicBezTo>
                    <a:pt x="418" y="0"/>
                    <a:pt x="421" y="0"/>
                    <a:pt x="423" y="0"/>
                  </a:cubicBezTo>
                  <a:cubicBezTo>
                    <a:pt x="426" y="0"/>
                    <a:pt x="428" y="1"/>
                    <a:pt x="430" y="2"/>
                  </a:cubicBezTo>
                  <a:cubicBezTo>
                    <a:pt x="431" y="3"/>
                    <a:pt x="432" y="5"/>
                    <a:pt x="432" y="6"/>
                  </a:cubicBezTo>
                  <a:cubicBezTo>
                    <a:pt x="432" y="7"/>
                    <a:pt x="432" y="7"/>
                    <a:pt x="431" y="8"/>
                  </a:cubicBezTo>
                  <a:cubicBezTo>
                    <a:pt x="431" y="9"/>
                    <a:pt x="430" y="9"/>
                    <a:pt x="429" y="9"/>
                  </a:cubicBezTo>
                  <a:cubicBezTo>
                    <a:pt x="429" y="9"/>
                    <a:pt x="428" y="8"/>
                    <a:pt x="428" y="8"/>
                  </a:cubicBezTo>
                  <a:cubicBezTo>
                    <a:pt x="427" y="7"/>
                    <a:pt x="427" y="7"/>
                    <a:pt x="425" y="5"/>
                  </a:cubicBezTo>
                  <a:cubicBezTo>
                    <a:pt x="425" y="4"/>
                    <a:pt x="424" y="3"/>
                    <a:pt x="423" y="2"/>
                  </a:cubicBezTo>
                  <a:cubicBezTo>
                    <a:pt x="422" y="2"/>
                    <a:pt x="421" y="1"/>
                    <a:pt x="421" y="1"/>
                  </a:cubicBezTo>
                  <a:cubicBezTo>
                    <a:pt x="419" y="1"/>
                    <a:pt x="419" y="2"/>
                    <a:pt x="418" y="2"/>
                  </a:cubicBezTo>
                  <a:cubicBezTo>
                    <a:pt x="417" y="3"/>
                    <a:pt x="417" y="4"/>
                    <a:pt x="416" y="5"/>
                  </a:cubicBezTo>
                  <a:cubicBezTo>
                    <a:pt x="416" y="6"/>
                    <a:pt x="416" y="9"/>
                    <a:pt x="416" y="15"/>
                  </a:cubicBezTo>
                  <a:cubicBezTo>
                    <a:pt x="416" y="17"/>
                    <a:pt x="416" y="17"/>
                    <a:pt x="416" y="17"/>
                  </a:cubicBezTo>
                  <a:cubicBezTo>
                    <a:pt x="424" y="17"/>
                    <a:pt x="424" y="17"/>
                    <a:pt x="424" y="17"/>
                  </a:cubicBezTo>
                  <a:cubicBezTo>
                    <a:pt x="424" y="21"/>
                    <a:pt x="424" y="21"/>
                    <a:pt x="424" y="21"/>
                  </a:cubicBezTo>
                  <a:cubicBezTo>
                    <a:pt x="415" y="21"/>
                    <a:pt x="415" y="21"/>
                    <a:pt x="415" y="21"/>
                  </a:cubicBezTo>
                  <a:close/>
                  <a:moveTo>
                    <a:pt x="477" y="1"/>
                  </a:moveTo>
                  <a:cubicBezTo>
                    <a:pt x="477" y="19"/>
                    <a:pt x="477" y="19"/>
                    <a:pt x="477" y="19"/>
                  </a:cubicBezTo>
                  <a:cubicBezTo>
                    <a:pt x="475" y="19"/>
                    <a:pt x="475" y="19"/>
                    <a:pt x="475" y="19"/>
                  </a:cubicBezTo>
                  <a:cubicBezTo>
                    <a:pt x="475" y="15"/>
                    <a:pt x="474" y="13"/>
                    <a:pt x="473" y="11"/>
                  </a:cubicBezTo>
                  <a:cubicBezTo>
                    <a:pt x="472" y="9"/>
                    <a:pt x="470" y="7"/>
                    <a:pt x="468" y="6"/>
                  </a:cubicBezTo>
                  <a:cubicBezTo>
                    <a:pt x="466" y="5"/>
                    <a:pt x="464" y="4"/>
                    <a:pt x="462" y="4"/>
                  </a:cubicBezTo>
                  <a:cubicBezTo>
                    <a:pt x="459" y="4"/>
                    <a:pt x="457" y="5"/>
                    <a:pt x="456" y="7"/>
                  </a:cubicBezTo>
                  <a:cubicBezTo>
                    <a:pt x="454" y="8"/>
                    <a:pt x="453" y="10"/>
                    <a:pt x="453" y="12"/>
                  </a:cubicBezTo>
                  <a:cubicBezTo>
                    <a:pt x="453" y="13"/>
                    <a:pt x="454" y="15"/>
                    <a:pt x="455" y="16"/>
                  </a:cubicBezTo>
                  <a:cubicBezTo>
                    <a:pt x="457" y="18"/>
                    <a:pt x="460" y="20"/>
                    <a:pt x="465" y="23"/>
                  </a:cubicBezTo>
                  <a:cubicBezTo>
                    <a:pt x="470" y="26"/>
                    <a:pt x="473" y="28"/>
                    <a:pt x="475" y="29"/>
                  </a:cubicBezTo>
                  <a:cubicBezTo>
                    <a:pt x="476" y="31"/>
                    <a:pt x="477" y="32"/>
                    <a:pt x="479" y="34"/>
                  </a:cubicBezTo>
                  <a:cubicBezTo>
                    <a:pt x="479" y="36"/>
                    <a:pt x="480" y="38"/>
                    <a:pt x="480" y="40"/>
                  </a:cubicBezTo>
                  <a:cubicBezTo>
                    <a:pt x="480" y="44"/>
                    <a:pt x="478" y="47"/>
                    <a:pt x="475" y="50"/>
                  </a:cubicBezTo>
                  <a:cubicBezTo>
                    <a:pt x="473" y="53"/>
                    <a:pt x="469" y="54"/>
                    <a:pt x="465" y="54"/>
                  </a:cubicBezTo>
                  <a:cubicBezTo>
                    <a:pt x="463" y="54"/>
                    <a:pt x="462" y="54"/>
                    <a:pt x="461" y="53"/>
                  </a:cubicBezTo>
                  <a:cubicBezTo>
                    <a:pt x="460" y="53"/>
                    <a:pt x="458" y="53"/>
                    <a:pt x="456" y="52"/>
                  </a:cubicBezTo>
                  <a:cubicBezTo>
                    <a:pt x="454" y="51"/>
                    <a:pt x="453" y="51"/>
                    <a:pt x="452" y="51"/>
                  </a:cubicBezTo>
                  <a:cubicBezTo>
                    <a:pt x="451" y="51"/>
                    <a:pt x="451" y="51"/>
                    <a:pt x="450" y="51"/>
                  </a:cubicBezTo>
                  <a:cubicBezTo>
                    <a:pt x="450" y="52"/>
                    <a:pt x="450" y="53"/>
                    <a:pt x="449" y="54"/>
                  </a:cubicBezTo>
                  <a:cubicBezTo>
                    <a:pt x="448" y="54"/>
                    <a:pt x="448" y="54"/>
                    <a:pt x="448" y="54"/>
                  </a:cubicBezTo>
                  <a:cubicBezTo>
                    <a:pt x="448" y="37"/>
                    <a:pt x="448" y="37"/>
                    <a:pt x="448" y="37"/>
                  </a:cubicBezTo>
                  <a:cubicBezTo>
                    <a:pt x="449" y="37"/>
                    <a:pt x="449" y="37"/>
                    <a:pt x="449" y="37"/>
                  </a:cubicBezTo>
                  <a:cubicBezTo>
                    <a:pt x="450" y="40"/>
                    <a:pt x="451" y="43"/>
                    <a:pt x="452" y="45"/>
                  </a:cubicBezTo>
                  <a:cubicBezTo>
                    <a:pt x="453" y="46"/>
                    <a:pt x="455" y="48"/>
                    <a:pt x="457" y="49"/>
                  </a:cubicBezTo>
                  <a:cubicBezTo>
                    <a:pt x="459" y="50"/>
                    <a:pt x="461" y="51"/>
                    <a:pt x="464" y="51"/>
                  </a:cubicBezTo>
                  <a:cubicBezTo>
                    <a:pt x="467" y="51"/>
                    <a:pt x="469" y="50"/>
                    <a:pt x="471" y="48"/>
                  </a:cubicBezTo>
                  <a:cubicBezTo>
                    <a:pt x="473" y="47"/>
                    <a:pt x="473" y="45"/>
                    <a:pt x="473" y="43"/>
                  </a:cubicBezTo>
                  <a:cubicBezTo>
                    <a:pt x="473" y="41"/>
                    <a:pt x="473" y="40"/>
                    <a:pt x="473" y="39"/>
                  </a:cubicBezTo>
                  <a:cubicBezTo>
                    <a:pt x="472" y="38"/>
                    <a:pt x="471" y="37"/>
                    <a:pt x="469" y="35"/>
                  </a:cubicBezTo>
                  <a:cubicBezTo>
                    <a:pt x="469" y="35"/>
                    <a:pt x="466" y="33"/>
                    <a:pt x="462" y="31"/>
                  </a:cubicBezTo>
                  <a:cubicBezTo>
                    <a:pt x="458" y="28"/>
                    <a:pt x="455" y="26"/>
                    <a:pt x="453" y="25"/>
                  </a:cubicBezTo>
                  <a:cubicBezTo>
                    <a:pt x="451" y="23"/>
                    <a:pt x="450" y="22"/>
                    <a:pt x="449" y="20"/>
                  </a:cubicBezTo>
                  <a:cubicBezTo>
                    <a:pt x="448" y="19"/>
                    <a:pt x="448" y="17"/>
                    <a:pt x="448" y="15"/>
                  </a:cubicBezTo>
                  <a:cubicBezTo>
                    <a:pt x="448" y="11"/>
                    <a:pt x="449" y="8"/>
                    <a:pt x="452" y="5"/>
                  </a:cubicBezTo>
                  <a:cubicBezTo>
                    <a:pt x="455" y="3"/>
                    <a:pt x="458" y="1"/>
                    <a:pt x="462" y="1"/>
                  </a:cubicBezTo>
                  <a:cubicBezTo>
                    <a:pt x="464" y="1"/>
                    <a:pt x="467" y="2"/>
                    <a:pt x="470" y="3"/>
                  </a:cubicBezTo>
                  <a:cubicBezTo>
                    <a:pt x="471" y="4"/>
                    <a:pt x="472" y="4"/>
                    <a:pt x="473" y="4"/>
                  </a:cubicBezTo>
                  <a:cubicBezTo>
                    <a:pt x="473" y="4"/>
                    <a:pt x="474" y="4"/>
                    <a:pt x="474" y="4"/>
                  </a:cubicBezTo>
                  <a:cubicBezTo>
                    <a:pt x="475" y="3"/>
                    <a:pt x="475" y="3"/>
                    <a:pt x="475" y="1"/>
                  </a:cubicBezTo>
                  <a:cubicBezTo>
                    <a:pt x="477" y="1"/>
                    <a:pt x="477" y="1"/>
                    <a:pt x="477" y="1"/>
                  </a:cubicBezTo>
                  <a:close/>
                  <a:moveTo>
                    <a:pt x="517" y="40"/>
                  </a:moveTo>
                  <a:cubicBezTo>
                    <a:pt x="517" y="44"/>
                    <a:pt x="515" y="48"/>
                    <a:pt x="512" y="50"/>
                  </a:cubicBezTo>
                  <a:cubicBezTo>
                    <a:pt x="510" y="53"/>
                    <a:pt x="507" y="54"/>
                    <a:pt x="504" y="54"/>
                  </a:cubicBezTo>
                  <a:cubicBezTo>
                    <a:pt x="500" y="54"/>
                    <a:pt x="497" y="52"/>
                    <a:pt x="494" y="49"/>
                  </a:cubicBezTo>
                  <a:cubicBezTo>
                    <a:pt x="491" y="46"/>
                    <a:pt x="490" y="41"/>
                    <a:pt x="490" y="36"/>
                  </a:cubicBezTo>
                  <a:cubicBezTo>
                    <a:pt x="490" y="31"/>
                    <a:pt x="492" y="26"/>
                    <a:pt x="495" y="23"/>
                  </a:cubicBezTo>
                  <a:cubicBezTo>
                    <a:pt x="498" y="19"/>
                    <a:pt x="501" y="17"/>
                    <a:pt x="506" y="17"/>
                  </a:cubicBezTo>
                  <a:cubicBezTo>
                    <a:pt x="509" y="17"/>
                    <a:pt x="512" y="18"/>
                    <a:pt x="514" y="20"/>
                  </a:cubicBezTo>
                  <a:cubicBezTo>
                    <a:pt x="516" y="22"/>
                    <a:pt x="517" y="24"/>
                    <a:pt x="517" y="26"/>
                  </a:cubicBezTo>
                  <a:cubicBezTo>
                    <a:pt x="517" y="27"/>
                    <a:pt x="517" y="27"/>
                    <a:pt x="516" y="28"/>
                  </a:cubicBezTo>
                  <a:cubicBezTo>
                    <a:pt x="516" y="29"/>
                    <a:pt x="515" y="29"/>
                    <a:pt x="514" y="29"/>
                  </a:cubicBezTo>
                  <a:cubicBezTo>
                    <a:pt x="512" y="29"/>
                    <a:pt x="511" y="29"/>
                    <a:pt x="511" y="27"/>
                  </a:cubicBezTo>
                  <a:cubicBezTo>
                    <a:pt x="510" y="27"/>
                    <a:pt x="510" y="26"/>
                    <a:pt x="510" y="25"/>
                  </a:cubicBezTo>
                  <a:cubicBezTo>
                    <a:pt x="510" y="23"/>
                    <a:pt x="509" y="22"/>
                    <a:pt x="508" y="21"/>
                  </a:cubicBezTo>
                  <a:cubicBezTo>
                    <a:pt x="507" y="21"/>
                    <a:pt x="506" y="20"/>
                    <a:pt x="505" y="20"/>
                  </a:cubicBezTo>
                  <a:cubicBezTo>
                    <a:pt x="502" y="20"/>
                    <a:pt x="500" y="21"/>
                    <a:pt x="499" y="23"/>
                  </a:cubicBezTo>
                  <a:cubicBezTo>
                    <a:pt x="497" y="25"/>
                    <a:pt x="496" y="29"/>
                    <a:pt x="496" y="33"/>
                  </a:cubicBezTo>
                  <a:cubicBezTo>
                    <a:pt x="496" y="37"/>
                    <a:pt x="497" y="40"/>
                    <a:pt x="499" y="43"/>
                  </a:cubicBezTo>
                  <a:cubicBezTo>
                    <a:pt x="501" y="47"/>
                    <a:pt x="503" y="48"/>
                    <a:pt x="507" y="48"/>
                  </a:cubicBezTo>
                  <a:cubicBezTo>
                    <a:pt x="509" y="48"/>
                    <a:pt x="511" y="47"/>
                    <a:pt x="513" y="46"/>
                  </a:cubicBezTo>
                  <a:cubicBezTo>
                    <a:pt x="514" y="45"/>
                    <a:pt x="515" y="43"/>
                    <a:pt x="517" y="40"/>
                  </a:cubicBezTo>
                  <a:cubicBezTo>
                    <a:pt x="517" y="40"/>
                    <a:pt x="517" y="40"/>
                    <a:pt x="517" y="40"/>
                  </a:cubicBezTo>
                  <a:close/>
                  <a:moveTo>
                    <a:pt x="534" y="0"/>
                  </a:moveTo>
                  <a:cubicBezTo>
                    <a:pt x="535" y="0"/>
                    <a:pt x="536" y="0"/>
                    <a:pt x="537" y="1"/>
                  </a:cubicBezTo>
                  <a:cubicBezTo>
                    <a:pt x="537" y="2"/>
                    <a:pt x="538" y="3"/>
                    <a:pt x="538" y="4"/>
                  </a:cubicBezTo>
                  <a:cubicBezTo>
                    <a:pt x="538" y="5"/>
                    <a:pt x="537" y="6"/>
                    <a:pt x="537" y="7"/>
                  </a:cubicBezTo>
                  <a:cubicBezTo>
                    <a:pt x="536" y="7"/>
                    <a:pt x="535" y="8"/>
                    <a:pt x="534" y="8"/>
                  </a:cubicBezTo>
                  <a:cubicBezTo>
                    <a:pt x="533" y="8"/>
                    <a:pt x="532" y="7"/>
                    <a:pt x="532" y="7"/>
                  </a:cubicBezTo>
                  <a:cubicBezTo>
                    <a:pt x="531" y="6"/>
                    <a:pt x="531" y="5"/>
                    <a:pt x="531" y="4"/>
                  </a:cubicBezTo>
                  <a:cubicBezTo>
                    <a:pt x="531" y="3"/>
                    <a:pt x="531" y="2"/>
                    <a:pt x="532" y="1"/>
                  </a:cubicBezTo>
                  <a:cubicBezTo>
                    <a:pt x="532" y="0"/>
                    <a:pt x="533" y="0"/>
                    <a:pt x="534" y="0"/>
                  </a:cubicBezTo>
                  <a:close/>
                  <a:moveTo>
                    <a:pt x="537" y="18"/>
                  </a:moveTo>
                  <a:cubicBezTo>
                    <a:pt x="537" y="45"/>
                    <a:pt x="537" y="45"/>
                    <a:pt x="537" y="45"/>
                  </a:cubicBezTo>
                  <a:cubicBezTo>
                    <a:pt x="537" y="47"/>
                    <a:pt x="537" y="49"/>
                    <a:pt x="537" y="49"/>
                  </a:cubicBezTo>
                  <a:cubicBezTo>
                    <a:pt x="538" y="50"/>
                    <a:pt x="538" y="51"/>
                    <a:pt x="539" y="51"/>
                  </a:cubicBezTo>
                  <a:cubicBezTo>
                    <a:pt x="539" y="51"/>
                    <a:pt x="540" y="51"/>
                    <a:pt x="542" y="51"/>
                  </a:cubicBezTo>
                  <a:cubicBezTo>
                    <a:pt x="542" y="53"/>
                    <a:pt x="542" y="53"/>
                    <a:pt x="542" y="53"/>
                  </a:cubicBezTo>
                  <a:cubicBezTo>
                    <a:pt x="526" y="53"/>
                    <a:pt x="526" y="53"/>
                    <a:pt x="526" y="53"/>
                  </a:cubicBezTo>
                  <a:cubicBezTo>
                    <a:pt x="526" y="51"/>
                    <a:pt x="526" y="51"/>
                    <a:pt x="526" y="51"/>
                  </a:cubicBezTo>
                  <a:cubicBezTo>
                    <a:pt x="527" y="51"/>
                    <a:pt x="529" y="51"/>
                    <a:pt x="529" y="51"/>
                  </a:cubicBezTo>
                  <a:cubicBezTo>
                    <a:pt x="529" y="51"/>
                    <a:pt x="530" y="50"/>
                    <a:pt x="530" y="49"/>
                  </a:cubicBezTo>
                  <a:cubicBezTo>
                    <a:pt x="531" y="49"/>
                    <a:pt x="531" y="47"/>
                    <a:pt x="531" y="45"/>
                  </a:cubicBezTo>
                  <a:cubicBezTo>
                    <a:pt x="531" y="32"/>
                    <a:pt x="531" y="32"/>
                    <a:pt x="531" y="32"/>
                  </a:cubicBezTo>
                  <a:cubicBezTo>
                    <a:pt x="531" y="28"/>
                    <a:pt x="531" y="26"/>
                    <a:pt x="530" y="25"/>
                  </a:cubicBezTo>
                  <a:cubicBezTo>
                    <a:pt x="530" y="24"/>
                    <a:pt x="530" y="23"/>
                    <a:pt x="529" y="23"/>
                  </a:cubicBezTo>
                  <a:cubicBezTo>
                    <a:pt x="529" y="23"/>
                    <a:pt x="529" y="23"/>
                    <a:pt x="528" y="23"/>
                  </a:cubicBezTo>
                  <a:cubicBezTo>
                    <a:pt x="527" y="23"/>
                    <a:pt x="526" y="23"/>
                    <a:pt x="525" y="23"/>
                  </a:cubicBezTo>
                  <a:cubicBezTo>
                    <a:pt x="525" y="22"/>
                    <a:pt x="525" y="22"/>
                    <a:pt x="525" y="22"/>
                  </a:cubicBezTo>
                  <a:cubicBezTo>
                    <a:pt x="535" y="18"/>
                    <a:pt x="535" y="18"/>
                    <a:pt x="535" y="18"/>
                  </a:cubicBezTo>
                  <a:cubicBezTo>
                    <a:pt x="537" y="18"/>
                    <a:pt x="537" y="18"/>
                    <a:pt x="537" y="18"/>
                  </a:cubicBezTo>
                  <a:close/>
                  <a:moveTo>
                    <a:pt x="555" y="31"/>
                  </a:moveTo>
                  <a:cubicBezTo>
                    <a:pt x="555" y="37"/>
                    <a:pt x="557" y="40"/>
                    <a:pt x="559" y="43"/>
                  </a:cubicBezTo>
                  <a:cubicBezTo>
                    <a:pt x="561" y="46"/>
                    <a:pt x="564" y="48"/>
                    <a:pt x="567" y="48"/>
                  </a:cubicBezTo>
                  <a:cubicBezTo>
                    <a:pt x="569" y="48"/>
                    <a:pt x="571" y="47"/>
                    <a:pt x="573" y="46"/>
                  </a:cubicBezTo>
                  <a:cubicBezTo>
                    <a:pt x="575" y="45"/>
                    <a:pt x="576" y="43"/>
                    <a:pt x="577" y="39"/>
                  </a:cubicBezTo>
                  <a:cubicBezTo>
                    <a:pt x="578" y="40"/>
                    <a:pt x="578" y="40"/>
                    <a:pt x="578" y="40"/>
                  </a:cubicBezTo>
                  <a:cubicBezTo>
                    <a:pt x="578" y="43"/>
                    <a:pt x="576" y="47"/>
                    <a:pt x="574" y="49"/>
                  </a:cubicBezTo>
                  <a:cubicBezTo>
                    <a:pt x="571" y="52"/>
                    <a:pt x="568" y="53"/>
                    <a:pt x="565" y="53"/>
                  </a:cubicBezTo>
                  <a:cubicBezTo>
                    <a:pt x="561" y="53"/>
                    <a:pt x="557" y="52"/>
                    <a:pt x="555" y="49"/>
                  </a:cubicBezTo>
                  <a:cubicBezTo>
                    <a:pt x="552" y="45"/>
                    <a:pt x="551" y="41"/>
                    <a:pt x="551" y="36"/>
                  </a:cubicBezTo>
                  <a:cubicBezTo>
                    <a:pt x="551" y="30"/>
                    <a:pt x="552" y="25"/>
                    <a:pt x="555" y="22"/>
                  </a:cubicBezTo>
                  <a:cubicBezTo>
                    <a:pt x="558" y="19"/>
                    <a:pt x="561" y="17"/>
                    <a:pt x="566" y="17"/>
                  </a:cubicBezTo>
                  <a:cubicBezTo>
                    <a:pt x="569" y="17"/>
                    <a:pt x="573" y="19"/>
                    <a:pt x="575" y="21"/>
                  </a:cubicBezTo>
                  <a:cubicBezTo>
                    <a:pt x="577" y="23"/>
                    <a:pt x="579" y="27"/>
                    <a:pt x="579" y="31"/>
                  </a:cubicBezTo>
                  <a:cubicBezTo>
                    <a:pt x="555" y="31"/>
                    <a:pt x="555" y="31"/>
                    <a:pt x="555" y="31"/>
                  </a:cubicBezTo>
                  <a:close/>
                  <a:moveTo>
                    <a:pt x="555" y="29"/>
                  </a:moveTo>
                  <a:cubicBezTo>
                    <a:pt x="571" y="29"/>
                    <a:pt x="571" y="29"/>
                    <a:pt x="571" y="29"/>
                  </a:cubicBezTo>
                  <a:cubicBezTo>
                    <a:pt x="571" y="27"/>
                    <a:pt x="570" y="26"/>
                    <a:pt x="570" y="25"/>
                  </a:cubicBezTo>
                  <a:cubicBezTo>
                    <a:pt x="569" y="24"/>
                    <a:pt x="568" y="23"/>
                    <a:pt x="567" y="22"/>
                  </a:cubicBezTo>
                  <a:cubicBezTo>
                    <a:pt x="566" y="21"/>
                    <a:pt x="565" y="21"/>
                    <a:pt x="563" y="21"/>
                  </a:cubicBezTo>
                  <a:cubicBezTo>
                    <a:pt x="561" y="21"/>
                    <a:pt x="560" y="21"/>
                    <a:pt x="558" y="23"/>
                  </a:cubicBezTo>
                  <a:cubicBezTo>
                    <a:pt x="557" y="24"/>
                    <a:pt x="555" y="27"/>
                    <a:pt x="555" y="29"/>
                  </a:cubicBezTo>
                  <a:close/>
                  <a:moveTo>
                    <a:pt x="595" y="25"/>
                  </a:moveTo>
                  <a:cubicBezTo>
                    <a:pt x="599" y="20"/>
                    <a:pt x="603" y="18"/>
                    <a:pt x="606" y="18"/>
                  </a:cubicBezTo>
                  <a:cubicBezTo>
                    <a:pt x="608" y="18"/>
                    <a:pt x="609" y="18"/>
                    <a:pt x="611" y="19"/>
                  </a:cubicBezTo>
                  <a:cubicBezTo>
                    <a:pt x="612" y="20"/>
                    <a:pt x="613" y="21"/>
                    <a:pt x="614" y="23"/>
                  </a:cubicBezTo>
                  <a:cubicBezTo>
                    <a:pt x="615" y="25"/>
                    <a:pt x="615" y="27"/>
                    <a:pt x="615" y="30"/>
                  </a:cubicBezTo>
                  <a:cubicBezTo>
                    <a:pt x="615" y="45"/>
                    <a:pt x="615" y="45"/>
                    <a:pt x="615" y="45"/>
                  </a:cubicBezTo>
                  <a:cubicBezTo>
                    <a:pt x="615" y="47"/>
                    <a:pt x="615" y="48"/>
                    <a:pt x="615" y="49"/>
                  </a:cubicBezTo>
                  <a:cubicBezTo>
                    <a:pt x="616" y="50"/>
                    <a:pt x="616" y="50"/>
                    <a:pt x="617" y="51"/>
                  </a:cubicBezTo>
                  <a:cubicBezTo>
                    <a:pt x="617" y="51"/>
                    <a:pt x="618" y="51"/>
                    <a:pt x="620" y="51"/>
                  </a:cubicBezTo>
                  <a:cubicBezTo>
                    <a:pt x="620" y="52"/>
                    <a:pt x="620" y="52"/>
                    <a:pt x="620" y="52"/>
                  </a:cubicBezTo>
                  <a:cubicBezTo>
                    <a:pt x="604" y="52"/>
                    <a:pt x="604" y="52"/>
                    <a:pt x="604" y="52"/>
                  </a:cubicBezTo>
                  <a:cubicBezTo>
                    <a:pt x="604" y="51"/>
                    <a:pt x="604" y="51"/>
                    <a:pt x="604" y="51"/>
                  </a:cubicBezTo>
                  <a:cubicBezTo>
                    <a:pt x="605" y="51"/>
                    <a:pt x="605" y="51"/>
                    <a:pt x="605" y="51"/>
                  </a:cubicBezTo>
                  <a:cubicBezTo>
                    <a:pt x="606" y="51"/>
                    <a:pt x="607" y="51"/>
                    <a:pt x="608" y="50"/>
                  </a:cubicBezTo>
                  <a:cubicBezTo>
                    <a:pt x="609" y="50"/>
                    <a:pt x="609" y="49"/>
                    <a:pt x="609" y="48"/>
                  </a:cubicBezTo>
                  <a:cubicBezTo>
                    <a:pt x="609" y="48"/>
                    <a:pt x="609" y="47"/>
                    <a:pt x="609" y="45"/>
                  </a:cubicBezTo>
                  <a:cubicBezTo>
                    <a:pt x="609" y="31"/>
                    <a:pt x="609" y="31"/>
                    <a:pt x="609" y="31"/>
                  </a:cubicBezTo>
                  <a:cubicBezTo>
                    <a:pt x="609" y="27"/>
                    <a:pt x="609" y="25"/>
                    <a:pt x="608" y="24"/>
                  </a:cubicBezTo>
                  <a:cubicBezTo>
                    <a:pt x="607" y="23"/>
                    <a:pt x="606" y="22"/>
                    <a:pt x="604" y="22"/>
                  </a:cubicBezTo>
                  <a:cubicBezTo>
                    <a:pt x="601" y="22"/>
                    <a:pt x="598" y="23"/>
                    <a:pt x="595" y="27"/>
                  </a:cubicBezTo>
                  <a:cubicBezTo>
                    <a:pt x="595" y="45"/>
                    <a:pt x="595" y="45"/>
                    <a:pt x="595" y="45"/>
                  </a:cubicBezTo>
                  <a:cubicBezTo>
                    <a:pt x="595" y="47"/>
                    <a:pt x="595" y="48"/>
                    <a:pt x="596" y="49"/>
                  </a:cubicBezTo>
                  <a:cubicBezTo>
                    <a:pt x="596" y="50"/>
                    <a:pt x="597" y="50"/>
                    <a:pt x="597" y="51"/>
                  </a:cubicBezTo>
                  <a:cubicBezTo>
                    <a:pt x="597" y="51"/>
                    <a:pt x="599" y="51"/>
                    <a:pt x="601" y="51"/>
                  </a:cubicBezTo>
                  <a:cubicBezTo>
                    <a:pt x="601" y="52"/>
                    <a:pt x="601" y="52"/>
                    <a:pt x="601" y="52"/>
                  </a:cubicBezTo>
                  <a:cubicBezTo>
                    <a:pt x="585" y="52"/>
                    <a:pt x="585" y="52"/>
                    <a:pt x="585" y="52"/>
                  </a:cubicBezTo>
                  <a:cubicBezTo>
                    <a:pt x="585" y="51"/>
                    <a:pt x="585" y="51"/>
                    <a:pt x="585" y="51"/>
                  </a:cubicBezTo>
                  <a:cubicBezTo>
                    <a:pt x="585" y="51"/>
                    <a:pt x="585" y="51"/>
                    <a:pt x="585" y="51"/>
                  </a:cubicBezTo>
                  <a:cubicBezTo>
                    <a:pt x="587" y="51"/>
                    <a:pt x="588" y="51"/>
                    <a:pt x="589" y="50"/>
                  </a:cubicBezTo>
                  <a:cubicBezTo>
                    <a:pt x="589" y="49"/>
                    <a:pt x="589" y="47"/>
                    <a:pt x="589" y="45"/>
                  </a:cubicBezTo>
                  <a:cubicBezTo>
                    <a:pt x="589" y="32"/>
                    <a:pt x="589" y="32"/>
                    <a:pt x="589" y="32"/>
                  </a:cubicBezTo>
                  <a:cubicBezTo>
                    <a:pt x="589" y="28"/>
                    <a:pt x="589" y="25"/>
                    <a:pt x="589" y="24"/>
                  </a:cubicBezTo>
                  <a:cubicBezTo>
                    <a:pt x="589" y="23"/>
                    <a:pt x="589" y="23"/>
                    <a:pt x="588" y="22"/>
                  </a:cubicBezTo>
                  <a:cubicBezTo>
                    <a:pt x="588" y="22"/>
                    <a:pt x="587" y="22"/>
                    <a:pt x="587" y="22"/>
                  </a:cubicBezTo>
                  <a:cubicBezTo>
                    <a:pt x="586" y="22"/>
                    <a:pt x="585" y="22"/>
                    <a:pt x="584" y="22"/>
                  </a:cubicBezTo>
                  <a:cubicBezTo>
                    <a:pt x="584" y="21"/>
                    <a:pt x="584" y="21"/>
                    <a:pt x="584" y="21"/>
                  </a:cubicBezTo>
                  <a:cubicBezTo>
                    <a:pt x="594" y="17"/>
                    <a:pt x="594" y="17"/>
                    <a:pt x="594" y="17"/>
                  </a:cubicBezTo>
                  <a:cubicBezTo>
                    <a:pt x="595" y="17"/>
                    <a:pt x="595" y="17"/>
                    <a:pt x="595" y="17"/>
                  </a:cubicBezTo>
                  <a:cubicBezTo>
                    <a:pt x="595" y="25"/>
                    <a:pt x="595" y="25"/>
                    <a:pt x="595" y="25"/>
                  </a:cubicBezTo>
                  <a:close/>
                  <a:moveTo>
                    <a:pt x="654" y="40"/>
                  </a:moveTo>
                  <a:cubicBezTo>
                    <a:pt x="653" y="44"/>
                    <a:pt x="651" y="48"/>
                    <a:pt x="649" y="50"/>
                  </a:cubicBezTo>
                  <a:cubicBezTo>
                    <a:pt x="646" y="53"/>
                    <a:pt x="643" y="54"/>
                    <a:pt x="640" y="54"/>
                  </a:cubicBezTo>
                  <a:cubicBezTo>
                    <a:pt x="637" y="54"/>
                    <a:pt x="633" y="52"/>
                    <a:pt x="631" y="49"/>
                  </a:cubicBezTo>
                  <a:cubicBezTo>
                    <a:pt x="628" y="46"/>
                    <a:pt x="627" y="41"/>
                    <a:pt x="627" y="36"/>
                  </a:cubicBezTo>
                  <a:cubicBezTo>
                    <a:pt x="627" y="31"/>
                    <a:pt x="628" y="26"/>
                    <a:pt x="631" y="23"/>
                  </a:cubicBezTo>
                  <a:cubicBezTo>
                    <a:pt x="634" y="19"/>
                    <a:pt x="638" y="17"/>
                    <a:pt x="642" y="17"/>
                  </a:cubicBezTo>
                  <a:cubicBezTo>
                    <a:pt x="645" y="17"/>
                    <a:pt x="648" y="18"/>
                    <a:pt x="650" y="20"/>
                  </a:cubicBezTo>
                  <a:cubicBezTo>
                    <a:pt x="652" y="22"/>
                    <a:pt x="653" y="24"/>
                    <a:pt x="653" y="26"/>
                  </a:cubicBezTo>
                  <a:cubicBezTo>
                    <a:pt x="653" y="27"/>
                    <a:pt x="653" y="27"/>
                    <a:pt x="653" y="28"/>
                  </a:cubicBezTo>
                  <a:cubicBezTo>
                    <a:pt x="652" y="29"/>
                    <a:pt x="651" y="29"/>
                    <a:pt x="650" y="29"/>
                  </a:cubicBezTo>
                  <a:cubicBezTo>
                    <a:pt x="649" y="29"/>
                    <a:pt x="648" y="29"/>
                    <a:pt x="647" y="27"/>
                  </a:cubicBezTo>
                  <a:cubicBezTo>
                    <a:pt x="647" y="27"/>
                    <a:pt x="646" y="26"/>
                    <a:pt x="646" y="25"/>
                  </a:cubicBezTo>
                  <a:cubicBezTo>
                    <a:pt x="646" y="23"/>
                    <a:pt x="645" y="22"/>
                    <a:pt x="645" y="21"/>
                  </a:cubicBezTo>
                  <a:cubicBezTo>
                    <a:pt x="644" y="21"/>
                    <a:pt x="643" y="20"/>
                    <a:pt x="641" y="20"/>
                  </a:cubicBezTo>
                  <a:cubicBezTo>
                    <a:pt x="639" y="20"/>
                    <a:pt x="637" y="21"/>
                    <a:pt x="635" y="23"/>
                  </a:cubicBezTo>
                  <a:cubicBezTo>
                    <a:pt x="633" y="25"/>
                    <a:pt x="633" y="29"/>
                    <a:pt x="633" y="33"/>
                  </a:cubicBezTo>
                  <a:cubicBezTo>
                    <a:pt x="633" y="37"/>
                    <a:pt x="633" y="40"/>
                    <a:pt x="635" y="43"/>
                  </a:cubicBezTo>
                  <a:cubicBezTo>
                    <a:pt x="637" y="47"/>
                    <a:pt x="640" y="48"/>
                    <a:pt x="643" y="48"/>
                  </a:cubicBezTo>
                  <a:cubicBezTo>
                    <a:pt x="645" y="48"/>
                    <a:pt x="647" y="47"/>
                    <a:pt x="649" y="46"/>
                  </a:cubicBezTo>
                  <a:cubicBezTo>
                    <a:pt x="651" y="45"/>
                    <a:pt x="652" y="43"/>
                    <a:pt x="654" y="40"/>
                  </a:cubicBezTo>
                  <a:cubicBezTo>
                    <a:pt x="654" y="40"/>
                    <a:pt x="654" y="40"/>
                    <a:pt x="654" y="40"/>
                  </a:cubicBezTo>
                  <a:close/>
                  <a:moveTo>
                    <a:pt x="668" y="31"/>
                  </a:moveTo>
                  <a:cubicBezTo>
                    <a:pt x="668" y="37"/>
                    <a:pt x="669" y="40"/>
                    <a:pt x="671" y="43"/>
                  </a:cubicBezTo>
                  <a:cubicBezTo>
                    <a:pt x="674" y="46"/>
                    <a:pt x="677" y="48"/>
                    <a:pt x="680" y="48"/>
                  </a:cubicBezTo>
                  <a:cubicBezTo>
                    <a:pt x="682" y="48"/>
                    <a:pt x="684" y="47"/>
                    <a:pt x="685" y="46"/>
                  </a:cubicBezTo>
                  <a:cubicBezTo>
                    <a:pt x="687" y="45"/>
                    <a:pt x="688" y="43"/>
                    <a:pt x="689" y="39"/>
                  </a:cubicBezTo>
                  <a:cubicBezTo>
                    <a:pt x="691" y="40"/>
                    <a:pt x="691" y="40"/>
                    <a:pt x="691" y="40"/>
                  </a:cubicBezTo>
                  <a:cubicBezTo>
                    <a:pt x="690" y="43"/>
                    <a:pt x="689" y="47"/>
                    <a:pt x="686" y="49"/>
                  </a:cubicBezTo>
                  <a:cubicBezTo>
                    <a:pt x="684" y="52"/>
                    <a:pt x="681" y="53"/>
                    <a:pt x="677" y="53"/>
                  </a:cubicBezTo>
                  <a:cubicBezTo>
                    <a:pt x="673" y="53"/>
                    <a:pt x="670" y="52"/>
                    <a:pt x="667" y="49"/>
                  </a:cubicBezTo>
                  <a:cubicBezTo>
                    <a:pt x="664" y="45"/>
                    <a:pt x="663" y="41"/>
                    <a:pt x="663" y="36"/>
                  </a:cubicBezTo>
                  <a:cubicBezTo>
                    <a:pt x="663" y="30"/>
                    <a:pt x="665" y="25"/>
                    <a:pt x="667" y="22"/>
                  </a:cubicBezTo>
                  <a:cubicBezTo>
                    <a:pt x="670" y="19"/>
                    <a:pt x="674" y="17"/>
                    <a:pt x="678" y="17"/>
                  </a:cubicBezTo>
                  <a:cubicBezTo>
                    <a:pt x="682" y="17"/>
                    <a:pt x="685" y="19"/>
                    <a:pt x="687" y="21"/>
                  </a:cubicBezTo>
                  <a:cubicBezTo>
                    <a:pt x="690" y="23"/>
                    <a:pt x="691" y="27"/>
                    <a:pt x="691" y="31"/>
                  </a:cubicBezTo>
                  <a:cubicBezTo>
                    <a:pt x="668" y="31"/>
                    <a:pt x="668" y="31"/>
                    <a:pt x="668" y="31"/>
                  </a:cubicBezTo>
                  <a:close/>
                  <a:moveTo>
                    <a:pt x="668" y="29"/>
                  </a:moveTo>
                  <a:cubicBezTo>
                    <a:pt x="683" y="29"/>
                    <a:pt x="683" y="29"/>
                    <a:pt x="683" y="29"/>
                  </a:cubicBezTo>
                  <a:cubicBezTo>
                    <a:pt x="683" y="27"/>
                    <a:pt x="683" y="26"/>
                    <a:pt x="682" y="25"/>
                  </a:cubicBezTo>
                  <a:cubicBezTo>
                    <a:pt x="682" y="24"/>
                    <a:pt x="681" y="23"/>
                    <a:pt x="679" y="22"/>
                  </a:cubicBezTo>
                  <a:cubicBezTo>
                    <a:pt x="678" y="21"/>
                    <a:pt x="677" y="21"/>
                    <a:pt x="676" y="21"/>
                  </a:cubicBezTo>
                  <a:cubicBezTo>
                    <a:pt x="674" y="21"/>
                    <a:pt x="672" y="21"/>
                    <a:pt x="671" y="23"/>
                  </a:cubicBezTo>
                  <a:cubicBezTo>
                    <a:pt x="669" y="24"/>
                    <a:pt x="668" y="27"/>
                    <a:pt x="668" y="29"/>
                  </a:cubicBezTo>
                  <a:close/>
                  <a:moveTo>
                    <a:pt x="731" y="48"/>
                  </a:moveTo>
                  <a:cubicBezTo>
                    <a:pt x="728" y="51"/>
                    <a:pt x="726" y="52"/>
                    <a:pt x="725" y="53"/>
                  </a:cubicBezTo>
                  <a:cubicBezTo>
                    <a:pt x="724" y="53"/>
                    <a:pt x="722" y="53"/>
                    <a:pt x="721" y="53"/>
                  </a:cubicBezTo>
                  <a:cubicBezTo>
                    <a:pt x="719" y="53"/>
                    <a:pt x="717" y="53"/>
                    <a:pt x="715" y="51"/>
                  </a:cubicBezTo>
                  <a:cubicBezTo>
                    <a:pt x="714" y="49"/>
                    <a:pt x="713" y="47"/>
                    <a:pt x="713" y="45"/>
                  </a:cubicBezTo>
                  <a:cubicBezTo>
                    <a:pt x="713" y="43"/>
                    <a:pt x="714" y="41"/>
                    <a:pt x="715" y="40"/>
                  </a:cubicBezTo>
                  <a:cubicBezTo>
                    <a:pt x="715" y="39"/>
                    <a:pt x="717" y="37"/>
                    <a:pt x="720" y="35"/>
                  </a:cubicBezTo>
                  <a:cubicBezTo>
                    <a:pt x="722" y="34"/>
                    <a:pt x="726" y="32"/>
                    <a:pt x="732" y="30"/>
                  </a:cubicBezTo>
                  <a:cubicBezTo>
                    <a:pt x="732" y="29"/>
                    <a:pt x="732" y="29"/>
                    <a:pt x="732" y="29"/>
                  </a:cubicBezTo>
                  <a:cubicBezTo>
                    <a:pt x="732" y="25"/>
                    <a:pt x="731" y="23"/>
                    <a:pt x="730" y="22"/>
                  </a:cubicBezTo>
                  <a:cubicBezTo>
                    <a:pt x="729" y="21"/>
                    <a:pt x="728" y="20"/>
                    <a:pt x="726" y="20"/>
                  </a:cubicBezTo>
                  <a:cubicBezTo>
                    <a:pt x="724" y="20"/>
                    <a:pt x="723" y="20"/>
                    <a:pt x="722" y="21"/>
                  </a:cubicBezTo>
                  <a:cubicBezTo>
                    <a:pt x="721" y="22"/>
                    <a:pt x="721" y="23"/>
                    <a:pt x="721" y="24"/>
                  </a:cubicBezTo>
                  <a:cubicBezTo>
                    <a:pt x="721" y="26"/>
                    <a:pt x="721" y="26"/>
                    <a:pt x="721" y="26"/>
                  </a:cubicBezTo>
                  <a:cubicBezTo>
                    <a:pt x="721" y="27"/>
                    <a:pt x="721" y="28"/>
                    <a:pt x="720" y="29"/>
                  </a:cubicBezTo>
                  <a:cubicBezTo>
                    <a:pt x="720" y="29"/>
                    <a:pt x="719" y="29"/>
                    <a:pt x="718" y="29"/>
                  </a:cubicBezTo>
                  <a:cubicBezTo>
                    <a:pt x="717" y="29"/>
                    <a:pt x="717" y="29"/>
                    <a:pt x="716" y="29"/>
                  </a:cubicBezTo>
                  <a:cubicBezTo>
                    <a:pt x="716" y="28"/>
                    <a:pt x="715" y="27"/>
                    <a:pt x="715" y="26"/>
                  </a:cubicBezTo>
                  <a:cubicBezTo>
                    <a:pt x="715" y="24"/>
                    <a:pt x="717" y="22"/>
                    <a:pt x="719" y="20"/>
                  </a:cubicBezTo>
                  <a:cubicBezTo>
                    <a:pt x="721" y="18"/>
                    <a:pt x="724" y="17"/>
                    <a:pt x="727" y="17"/>
                  </a:cubicBezTo>
                  <a:cubicBezTo>
                    <a:pt x="730" y="17"/>
                    <a:pt x="733" y="17"/>
                    <a:pt x="735" y="19"/>
                  </a:cubicBezTo>
                  <a:cubicBezTo>
                    <a:pt x="736" y="19"/>
                    <a:pt x="737" y="21"/>
                    <a:pt x="738" y="22"/>
                  </a:cubicBezTo>
                  <a:cubicBezTo>
                    <a:pt x="738" y="23"/>
                    <a:pt x="739" y="25"/>
                    <a:pt x="739" y="29"/>
                  </a:cubicBezTo>
                  <a:cubicBezTo>
                    <a:pt x="739" y="40"/>
                    <a:pt x="739" y="40"/>
                    <a:pt x="739" y="40"/>
                  </a:cubicBezTo>
                  <a:cubicBezTo>
                    <a:pt x="739" y="43"/>
                    <a:pt x="739" y="45"/>
                    <a:pt x="739" y="46"/>
                  </a:cubicBezTo>
                  <a:cubicBezTo>
                    <a:pt x="739" y="47"/>
                    <a:pt x="739" y="47"/>
                    <a:pt x="739" y="48"/>
                  </a:cubicBezTo>
                  <a:cubicBezTo>
                    <a:pt x="739" y="48"/>
                    <a:pt x="739" y="48"/>
                    <a:pt x="740" y="48"/>
                  </a:cubicBezTo>
                  <a:cubicBezTo>
                    <a:pt x="740" y="48"/>
                    <a:pt x="741" y="48"/>
                    <a:pt x="741" y="48"/>
                  </a:cubicBezTo>
                  <a:cubicBezTo>
                    <a:pt x="741" y="47"/>
                    <a:pt x="743" y="47"/>
                    <a:pt x="744" y="45"/>
                  </a:cubicBezTo>
                  <a:cubicBezTo>
                    <a:pt x="744" y="47"/>
                    <a:pt x="744" y="47"/>
                    <a:pt x="744" y="47"/>
                  </a:cubicBezTo>
                  <a:cubicBezTo>
                    <a:pt x="741" y="51"/>
                    <a:pt x="739" y="53"/>
                    <a:pt x="736" y="53"/>
                  </a:cubicBezTo>
                  <a:cubicBezTo>
                    <a:pt x="735" y="53"/>
                    <a:pt x="734" y="52"/>
                    <a:pt x="733" y="51"/>
                  </a:cubicBezTo>
                  <a:cubicBezTo>
                    <a:pt x="732" y="51"/>
                    <a:pt x="731" y="50"/>
                    <a:pt x="731" y="48"/>
                  </a:cubicBezTo>
                  <a:close/>
                  <a:moveTo>
                    <a:pt x="731" y="45"/>
                  </a:moveTo>
                  <a:cubicBezTo>
                    <a:pt x="731" y="33"/>
                    <a:pt x="731" y="33"/>
                    <a:pt x="731" y="33"/>
                  </a:cubicBezTo>
                  <a:cubicBezTo>
                    <a:pt x="728" y="34"/>
                    <a:pt x="725" y="35"/>
                    <a:pt x="725" y="36"/>
                  </a:cubicBezTo>
                  <a:cubicBezTo>
                    <a:pt x="723" y="37"/>
                    <a:pt x="721" y="38"/>
                    <a:pt x="721" y="39"/>
                  </a:cubicBezTo>
                  <a:cubicBezTo>
                    <a:pt x="720" y="41"/>
                    <a:pt x="719" y="42"/>
                    <a:pt x="719" y="43"/>
                  </a:cubicBezTo>
                  <a:cubicBezTo>
                    <a:pt x="719" y="45"/>
                    <a:pt x="720" y="47"/>
                    <a:pt x="721" y="48"/>
                  </a:cubicBezTo>
                  <a:cubicBezTo>
                    <a:pt x="722" y="49"/>
                    <a:pt x="723" y="49"/>
                    <a:pt x="725" y="49"/>
                  </a:cubicBezTo>
                  <a:cubicBezTo>
                    <a:pt x="726" y="49"/>
                    <a:pt x="729" y="48"/>
                    <a:pt x="731" y="45"/>
                  </a:cubicBezTo>
                  <a:close/>
                  <a:moveTo>
                    <a:pt x="759" y="25"/>
                  </a:moveTo>
                  <a:cubicBezTo>
                    <a:pt x="763" y="20"/>
                    <a:pt x="766" y="18"/>
                    <a:pt x="769" y="18"/>
                  </a:cubicBezTo>
                  <a:cubicBezTo>
                    <a:pt x="771" y="18"/>
                    <a:pt x="773" y="18"/>
                    <a:pt x="774" y="19"/>
                  </a:cubicBezTo>
                  <a:cubicBezTo>
                    <a:pt x="775" y="20"/>
                    <a:pt x="777" y="21"/>
                    <a:pt x="777" y="23"/>
                  </a:cubicBezTo>
                  <a:cubicBezTo>
                    <a:pt x="778" y="25"/>
                    <a:pt x="778" y="27"/>
                    <a:pt x="778" y="30"/>
                  </a:cubicBezTo>
                  <a:cubicBezTo>
                    <a:pt x="778" y="45"/>
                    <a:pt x="778" y="45"/>
                    <a:pt x="778" y="45"/>
                  </a:cubicBezTo>
                  <a:cubicBezTo>
                    <a:pt x="778" y="47"/>
                    <a:pt x="778" y="48"/>
                    <a:pt x="779" y="49"/>
                  </a:cubicBezTo>
                  <a:cubicBezTo>
                    <a:pt x="779" y="50"/>
                    <a:pt x="779" y="50"/>
                    <a:pt x="780" y="51"/>
                  </a:cubicBezTo>
                  <a:cubicBezTo>
                    <a:pt x="780" y="51"/>
                    <a:pt x="781" y="51"/>
                    <a:pt x="783" y="51"/>
                  </a:cubicBezTo>
                  <a:cubicBezTo>
                    <a:pt x="783" y="52"/>
                    <a:pt x="783" y="52"/>
                    <a:pt x="783" y="52"/>
                  </a:cubicBezTo>
                  <a:cubicBezTo>
                    <a:pt x="767" y="52"/>
                    <a:pt x="767" y="52"/>
                    <a:pt x="767" y="52"/>
                  </a:cubicBezTo>
                  <a:cubicBezTo>
                    <a:pt x="767" y="51"/>
                    <a:pt x="767" y="51"/>
                    <a:pt x="767" y="51"/>
                  </a:cubicBezTo>
                  <a:cubicBezTo>
                    <a:pt x="768" y="51"/>
                    <a:pt x="768" y="51"/>
                    <a:pt x="768" y="51"/>
                  </a:cubicBezTo>
                  <a:cubicBezTo>
                    <a:pt x="769" y="51"/>
                    <a:pt x="770" y="51"/>
                    <a:pt x="771" y="50"/>
                  </a:cubicBezTo>
                  <a:cubicBezTo>
                    <a:pt x="772" y="50"/>
                    <a:pt x="772" y="49"/>
                    <a:pt x="772" y="48"/>
                  </a:cubicBezTo>
                  <a:cubicBezTo>
                    <a:pt x="772" y="48"/>
                    <a:pt x="772" y="47"/>
                    <a:pt x="772" y="45"/>
                  </a:cubicBezTo>
                  <a:cubicBezTo>
                    <a:pt x="772" y="31"/>
                    <a:pt x="772" y="31"/>
                    <a:pt x="772" y="31"/>
                  </a:cubicBezTo>
                  <a:cubicBezTo>
                    <a:pt x="772" y="27"/>
                    <a:pt x="772" y="25"/>
                    <a:pt x="771" y="24"/>
                  </a:cubicBezTo>
                  <a:cubicBezTo>
                    <a:pt x="770" y="23"/>
                    <a:pt x="769" y="22"/>
                    <a:pt x="767" y="22"/>
                  </a:cubicBezTo>
                  <a:cubicBezTo>
                    <a:pt x="764" y="22"/>
                    <a:pt x="761" y="23"/>
                    <a:pt x="759" y="27"/>
                  </a:cubicBezTo>
                  <a:cubicBezTo>
                    <a:pt x="759" y="45"/>
                    <a:pt x="759" y="45"/>
                    <a:pt x="759" y="45"/>
                  </a:cubicBezTo>
                  <a:cubicBezTo>
                    <a:pt x="759" y="47"/>
                    <a:pt x="759" y="48"/>
                    <a:pt x="759" y="49"/>
                  </a:cubicBezTo>
                  <a:cubicBezTo>
                    <a:pt x="759" y="50"/>
                    <a:pt x="760" y="50"/>
                    <a:pt x="760" y="51"/>
                  </a:cubicBezTo>
                  <a:cubicBezTo>
                    <a:pt x="761" y="51"/>
                    <a:pt x="762" y="51"/>
                    <a:pt x="764" y="51"/>
                  </a:cubicBezTo>
                  <a:cubicBezTo>
                    <a:pt x="764" y="52"/>
                    <a:pt x="764" y="52"/>
                    <a:pt x="764" y="52"/>
                  </a:cubicBezTo>
                  <a:cubicBezTo>
                    <a:pt x="748" y="52"/>
                    <a:pt x="748" y="52"/>
                    <a:pt x="748" y="52"/>
                  </a:cubicBezTo>
                  <a:cubicBezTo>
                    <a:pt x="748" y="51"/>
                    <a:pt x="748" y="51"/>
                    <a:pt x="748" y="51"/>
                  </a:cubicBezTo>
                  <a:cubicBezTo>
                    <a:pt x="749" y="51"/>
                    <a:pt x="749" y="51"/>
                    <a:pt x="749" y="51"/>
                  </a:cubicBezTo>
                  <a:cubicBezTo>
                    <a:pt x="750" y="51"/>
                    <a:pt x="751" y="51"/>
                    <a:pt x="752" y="50"/>
                  </a:cubicBezTo>
                  <a:cubicBezTo>
                    <a:pt x="752" y="49"/>
                    <a:pt x="753" y="47"/>
                    <a:pt x="753" y="45"/>
                  </a:cubicBezTo>
                  <a:cubicBezTo>
                    <a:pt x="753" y="32"/>
                    <a:pt x="753" y="32"/>
                    <a:pt x="753" y="32"/>
                  </a:cubicBezTo>
                  <a:cubicBezTo>
                    <a:pt x="753" y="28"/>
                    <a:pt x="753" y="25"/>
                    <a:pt x="752" y="24"/>
                  </a:cubicBezTo>
                  <a:cubicBezTo>
                    <a:pt x="752" y="23"/>
                    <a:pt x="752" y="23"/>
                    <a:pt x="751" y="22"/>
                  </a:cubicBezTo>
                  <a:cubicBezTo>
                    <a:pt x="751" y="22"/>
                    <a:pt x="751" y="22"/>
                    <a:pt x="750" y="22"/>
                  </a:cubicBezTo>
                  <a:cubicBezTo>
                    <a:pt x="749" y="22"/>
                    <a:pt x="748" y="22"/>
                    <a:pt x="747" y="22"/>
                  </a:cubicBezTo>
                  <a:cubicBezTo>
                    <a:pt x="747" y="21"/>
                    <a:pt x="747" y="21"/>
                    <a:pt x="747" y="21"/>
                  </a:cubicBezTo>
                  <a:cubicBezTo>
                    <a:pt x="757" y="17"/>
                    <a:pt x="757" y="17"/>
                    <a:pt x="757" y="17"/>
                  </a:cubicBezTo>
                  <a:cubicBezTo>
                    <a:pt x="759" y="17"/>
                    <a:pt x="759" y="17"/>
                    <a:pt x="759" y="17"/>
                  </a:cubicBezTo>
                  <a:cubicBezTo>
                    <a:pt x="759" y="25"/>
                    <a:pt x="759" y="25"/>
                    <a:pt x="759" y="25"/>
                  </a:cubicBezTo>
                  <a:close/>
                  <a:moveTo>
                    <a:pt x="812" y="49"/>
                  </a:moveTo>
                  <a:cubicBezTo>
                    <a:pt x="811" y="51"/>
                    <a:pt x="809" y="52"/>
                    <a:pt x="807" y="53"/>
                  </a:cubicBezTo>
                  <a:cubicBezTo>
                    <a:pt x="806" y="53"/>
                    <a:pt x="804" y="54"/>
                    <a:pt x="803" y="54"/>
                  </a:cubicBezTo>
                  <a:cubicBezTo>
                    <a:pt x="799" y="54"/>
                    <a:pt x="796" y="52"/>
                    <a:pt x="793" y="49"/>
                  </a:cubicBezTo>
                  <a:cubicBezTo>
                    <a:pt x="791" y="46"/>
                    <a:pt x="789" y="42"/>
                    <a:pt x="789" y="37"/>
                  </a:cubicBezTo>
                  <a:cubicBezTo>
                    <a:pt x="789" y="32"/>
                    <a:pt x="791" y="28"/>
                    <a:pt x="794" y="24"/>
                  </a:cubicBezTo>
                  <a:cubicBezTo>
                    <a:pt x="797" y="20"/>
                    <a:pt x="801" y="18"/>
                    <a:pt x="805" y="18"/>
                  </a:cubicBezTo>
                  <a:cubicBezTo>
                    <a:pt x="808" y="18"/>
                    <a:pt x="810" y="19"/>
                    <a:pt x="812" y="21"/>
                  </a:cubicBezTo>
                  <a:cubicBezTo>
                    <a:pt x="812" y="14"/>
                    <a:pt x="812" y="14"/>
                    <a:pt x="812" y="14"/>
                  </a:cubicBezTo>
                  <a:cubicBezTo>
                    <a:pt x="812" y="10"/>
                    <a:pt x="812" y="8"/>
                    <a:pt x="812" y="7"/>
                  </a:cubicBezTo>
                  <a:cubicBezTo>
                    <a:pt x="812" y="6"/>
                    <a:pt x="811" y="5"/>
                    <a:pt x="811" y="5"/>
                  </a:cubicBezTo>
                  <a:cubicBezTo>
                    <a:pt x="811" y="5"/>
                    <a:pt x="810" y="5"/>
                    <a:pt x="809" y="5"/>
                  </a:cubicBezTo>
                  <a:cubicBezTo>
                    <a:pt x="809" y="5"/>
                    <a:pt x="808" y="5"/>
                    <a:pt x="807" y="5"/>
                  </a:cubicBezTo>
                  <a:cubicBezTo>
                    <a:pt x="807" y="4"/>
                    <a:pt x="807" y="4"/>
                    <a:pt x="807" y="4"/>
                  </a:cubicBezTo>
                  <a:cubicBezTo>
                    <a:pt x="816" y="0"/>
                    <a:pt x="816" y="0"/>
                    <a:pt x="816" y="0"/>
                  </a:cubicBezTo>
                  <a:cubicBezTo>
                    <a:pt x="818" y="0"/>
                    <a:pt x="818" y="0"/>
                    <a:pt x="818" y="0"/>
                  </a:cubicBezTo>
                  <a:cubicBezTo>
                    <a:pt x="818" y="39"/>
                    <a:pt x="818" y="39"/>
                    <a:pt x="818" y="39"/>
                  </a:cubicBezTo>
                  <a:cubicBezTo>
                    <a:pt x="818" y="43"/>
                    <a:pt x="818" y="45"/>
                    <a:pt x="818" y="46"/>
                  </a:cubicBezTo>
                  <a:cubicBezTo>
                    <a:pt x="818" y="47"/>
                    <a:pt x="819" y="48"/>
                    <a:pt x="819" y="48"/>
                  </a:cubicBezTo>
                  <a:cubicBezTo>
                    <a:pt x="819" y="49"/>
                    <a:pt x="820" y="49"/>
                    <a:pt x="820" y="49"/>
                  </a:cubicBezTo>
                  <a:cubicBezTo>
                    <a:pt x="821" y="49"/>
                    <a:pt x="822" y="48"/>
                    <a:pt x="823" y="48"/>
                  </a:cubicBezTo>
                  <a:cubicBezTo>
                    <a:pt x="823" y="49"/>
                    <a:pt x="823" y="49"/>
                    <a:pt x="823" y="49"/>
                  </a:cubicBezTo>
                  <a:cubicBezTo>
                    <a:pt x="813" y="53"/>
                    <a:pt x="813" y="53"/>
                    <a:pt x="813" y="53"/>
                  </a:cubicBezTo>
                  <a:cubicBezTo>
                    <a:pt x="812" y="53"/>
                    <a:pt x="812" y="53"/>
                    <a:pt x="812" y="53"/>
                  </a:cubicBezTo>
                  <a:cubicBezTo>
                    <a:pt x="812" y="49"/>
                    <a:pt x="812" y="49"/>
                    <a:pt x="812" y="49"/>
                  </a:cubicBezTo>
                  <a:close/>
                  <a:moveTo>
                    <a:pt x="812" y="46"/>
                  </a:moveTo>
                  <a:cubicBezTo>
                    <a:pt x="812" y="29"/>
                    <a:pt x="812" y="29"/>
                    <a:pt x="812" y="29"/>
                  </a:cubicBezTo>
                  <a:cubicBezTo>
                    <a:pt x="812" y="27"/>
                    <a:pt x="812" y="25"/>
                    <a:pt x="811" y="24"/>
                  </a:cubicBezTo>
                  <a:cubicBezTo>
                    <a:pt x="810" y="23"/>
                    <a:pt x="809" y="22"/>
                    <a:pt x="808" y="21"/>
                  </a:cubicBezTo>
                  <a:cubicBezTo>
                    <a:pt x="807" y="20"/>
                    <a:pt x="806" y="20"/>
                    <a:pt x="805" y="20"/>
                  </a:cubicBezTo>
                  <a:cubicBezTo>
                    <a:pt x="803" y="20"/>
                    <a:pt x="801" y="21"/>
                    <a:pt x="799" y="23"/>
                  </a:cubicBezTo>
                  <a:cubicBezTo>
                    <a:pt x="797" y="25"/>
                    <a:pt x="796" y="29"/>
                    <a:pt x="796" y="34"/>
                  </a:cubicBezTo>
                  <a:cubicBezTo>
                    <a:pt x="796" y="39"/>
                    <a:pt x="797" y="43"/>
                    <a:pt x="799" y="45"/>
                  </a:cubicBezTo>
                  <a:cubicBezTo>
                    <a:pt x="801" y="48"/>
                    <a:pt x="803" y="49"/>
                    <a:pt x="806" y="49"/>
                  </a:cubicBezTo>
                  <a:cubicBezTo>
                    <a:pt x="808" y="50"/>
                    <a:pt x="810" y="49"/>
                    <a:pt x="812" y="46"/>
                  </a:cubicBezTo>
                  <a:close/>
                  <a:moveTo>
                    <a:pt x="883" y="3"/>
                  </a:moveTo>
                  <a:cubicBezTo>
                    <a:pt x="883" y="14"/>
                    <a:pt x="883" y="14"/>
                    <a:pt x="883" y="14"/>
                  </a:cubicBezTo>
                  <a:cubicBezTo>
                    <a:pt x="882" y="14"/>
                    <a:pt x="882" y="14"/>
                    <a:pt x="882" y="14"/>
                  </a:cubicBezTo>
                  <a:cubicBezTo>
                    <a:pt x="882" y="12"/>
                    <a:pt x="881" y="11"/>
                    <a:pt x="881" y="10"/>
                  </a:cubicBezTo>
                  <a:cubicBezTo>
                    <a:pt x="880" y="8"/>
                    <a:pt x="879" y="7"/>
                    <a:pt x="878" y="7"/>
                  </a:cubicBezTo>
                  <a:cubicBezTo>
                    <a:pt x="877" y="6"/>
                    <a:pt x="875" y="5"/>
                    <a:pt x="873" y="5"/>
                  </a:cubicBezTo>
                  <a:cubicBezTo>
                    <a:pt x="867" y="5"/>
                    <a:pt x="867" y="5"/>
                    <a:pt x="867" y="5"/>
                  </a:cubicBezTo>
                  <a:cubicBezTo>
                    <a:pt x="867" y="44"/>
                    <a:pt x="867" y="44"/>
                    <a:pt x="867" y="44"/>
                  </a:cubicBezTo>
                  <a:cubicBezTo>
                    <a:pt x="867" y="47"/>
                    <a:pt x="867" y="49"/>
                    <a:pt x="867" y="49"/>
                  </a:cubicBezTo>
                  <a:cubicBezTo>
                    <a:pt x="868" y="51"/>
                    <a:pt x="870" y="51"/>
                    <a:pt x="871" y="51"/>
                  </a:cubicBezTo>
                  <a:cubicBezTo>
                    <a:pt x="873" y="51"/>
                    <a:pt x="873" y="51"/>
                    <a:pt x="873" y="51"/>
                  </a:cubicBezTo>
                  <a:cubicBezTo>
                    <a:pt x="873" y="52"/>
                    <a:pt x="873" y="52"/>
                    <a:pt x="873" y="52"/>
                  </a:cubicBezTo>
                  <a:cubicBezTo>
                    <a:pt x="853" y="52"/>
                    <a:pt x="853" y="52"/>
                    <a:pt x="853" y="52"/>
                  </a:cubicBezTo>
                  <a:cubicBezTo>
                    <a:pt x="853" y="51"/>
                    <a:pt x="853" y="51"/>
                    <a:pt x="853" y="51"/>
                  </a:cubicBezTo>
                  <a:cubicBezTo>
                    <a:pt x="854" y="51"/>
                    <a:pt x="854" y="51"/>
                    <a:pt x="854" y="51"/>
                  </a:cubicBezTo>
                  <a:cubicBezTo>
                    <a:pt x="856" y="51"/>
                    <a:pt x="858" y="50"/>
                    <a:pt x="859" y="49"/>
                  </a:cubicBezTo>
                  <a:cubicBezTo>
                    <a:pt x="859" y="48"/>
                    <a:pt x="859" y="47"/>
                    <a:pt x="859" y="43"/>
                  </a:cubicBezTo>
                  <a:cubicBezTo>
                    <a:pt x="859" y="5"/>
                    <a:pt x="859" y="5"/>
                    <a:pt x="859" y="5"/>
                  </a:cubicBezTo>
                  <a:cubicBezTo>
                    <a:pt x="853" y="5"/>
                    <a:pt x="853" y="5"/>
                    <a:pt x="853" y="5"/>
                  </a:cubicBezTo>
                  <a:cubicBezTo>
                    <a:pt x="851" y="5"/>
                    <a:pt x="849" y="5"/>
                    <a:pt x="849" y="6"/>
                  </a:cubicBezTo>
                  <a:cubicBezTo>
                    <a:pt x="847" y="6"/>
                    <a:pt x="846" y="7"/>
                    <a:pt x="845" y="9"/>
                  </a:cubicBezTo>
                  <a:cubicBezTo>
                    <a:pt x="845" y="10"/>
                    <a:pt x="844" y="12"/>
                    <a:pt x="844" y="14"/>
                  </a:cubicBezTo>
                  <a:cubicBezTo>
                    <a:pt x="843" y="14"/>
                    <a:pt x="843" y="14"/>
                    <a:pt x="843" y="14"/>
                  </a:cubicBezTo>
                  <a:cubicBezTo>
                    <a:pt x="843" y="3"/>
                    <a:pt x="843" y="3"/>
                    <a:pt x="843" y="3"/>
                  </a:cubicBezTo>
                  <a:cubicBezTo>
                    <a:pt x="883" y="3"/>
                    <a:pt x="883" y="3"/>
                    <a:pt x="883" y="3"/>
                  </a:cubicBezTo>
                  <a:close/>
                  <a:moveTo>
                    <a:pt x="891" y="31"/>
                  </a:moveTo>
                  <a:cubicBezTo>
                    <a:pt x="891" y="37"/>
                    <a:pt x="893" y="40"/>
                    <a:pt x="895" y="43"/>
                  </a:cubicBezTo>
                  <a:cubicBezTo>
                    <a:pt x="897" y="46"/>
                    <a:pt x="900" y="48"/>
                    <a:pt x="903" y="48"/>
                  </a:cubicBezTo>
                  <a:cubicBezTo>
                    <a:pt x="905" y="48"/>
                    <a:pt x="907" y="47"/>
                    <a:pt x="909" y="46"/>
                  </a:cubicBezTo>
                  <a:cubicBezTo>
                    <a:pt x="911" y="45"/>
                    <a:pt x="912" y="43"/>
                    <a:pt x="913" y="39"/>
                  </a:cubicBezTo>
                  <a:cubicBezTo>
                    <a:pt x="914" y="40"/>
                    <a:pt x="914" y="40"/>
                    <a:pt x="914" y="40"/>
                  </a:cubicBezTo>
                  <a:cubicBezTo>
                    <a:pt x="914" y="43"/>
                    <a:pt x="912" y="47"/>
                    <a:pt x="910" y="49"/>
                  </a:cubicBezTo>
                  <a:cubicBezTo>
                    <a:pt x="907" y="52"/>
                    <a:pt x="904" y="53"/>
                    <a:pt x="901" y="53"/>
                  </a:cubicBezTo>
                  <a:cubicBezTo>
                    <a:pt x="897" y="53"/>
                    <a:pt x="893" y="52"/>
                    <a:pt x="891" y="49"/>
                  </a:cubicBezTo>
                  <a:cubicBezTo>
                    <a:pt x="888" y="45"/>
                    <a:pt x="887" y="41"/>
                    <a:pt x="887" y="36"/>
                  </a:cubicBezTo>
                  <a:cubicBezTo>
                    <a:pt x="887" y="30"/>
                    <a:pt x="888" y="25"/>
                    <a:pt x="891" y="22"/>
                  </a:cubicBezTo>
                  <a:cubicBezTo>
                    <a:pt x="894" y="19"/>
                    <a:pt x="897" y="17"/>
                    <a:pt x="902" y="17"/>
                  </a:cubicBezTo>
                  <a:cubicBezTo>
                    <a:pt x="905" y="17"/>
                    <a:pt x="909" y="19"/>
                    <a:pt x="911" y="21"/>
                  </a:cubicBezTo>
                  <a:cubicBezTo>
                    <a:pt x="913" y="23"/>
                    <a:pt x="915" y="27"/>
                    <a:pt x="915" y="31"/>
                  </a:cubicBezTo>
                  <a:cubicBezTo>
                    <a:pt x="891" y="31"/>
                    <a:pt x="891" y="31"/>
                    <a:pt x="891" y="31"/>
                  </a:cubicBezTo>
                  <a:close/>
                  <a:moveTo>
                    <a:pt x="891" y="29"/>
                  </a:moveTo>
                  <a:cubicBezTo>
                    <a:pt x="907" y="29"/>
                    <a:pt x="907" y="29"/>
                    <a:pt x="907" y="29"/>
                  </a:cubicBezTo>
                  <a:cubicBezTo>
                    <a:pt x="907" y="27"/>
                    <a:pt x="906" y="26"/>
                    <a:pt x="906" y="25"/>
                  </a:cubicBezTo>
                  <a:cubicBezTo>
                    <a:pt x="905" y="24"/>
                    <a:pt x="904" y="23"/>
                    <a:pt x="903" y="22"/>
                  </a:cubicBezTo>
                  <a:cubicBezTo>
                    <a:pt x="902" y="21"/>
                    <a:pt x="901" y="21"/>
                    <a:pt x="899" y="21"/>
                  </a:cubicBezTo>
                  <a:cubicBezTo>
                    <a:pt x="897" y="21"/>
                    <a:pt x="896" y="21"/>
                    <a:pt x="894" y="23"/>
                  </a:cubicBezTo>
                  <a:cubicBezTo>
                    <a:pt x="893" y="24"/>
                    <a:pt x="892" y="27"/>
                    <a:pt x="891"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100"/>
            </a:p>
          </p:txBody>
        </p:sp>
        <p:sp>
          <p:nvSpPr>
            <p:cNvPr id="38" name="Freeform 35"/>
            <p:cNvSpPr>
              <a:spLocks noEditPoints="1"/>
            </p:cNvSpPr>
            <p:nvPr userDrawn="1"/>
          </p:nvSpPr>
          <p:spPr bwMode="auto">
            <a:xfrm>
              <a:off x="10679194" y="4943758"/>
              <a:ext cx="873127" cy="103187"/>
            </a:xfrm>
            <a:custGeom>
              <a:avLst/>
              <a:gdLst>
                <a:gd name="T0" fmla="*/ 23 w 586"/>
                <a:gd name="T1" fmla="*/ 21 h 69"/>
                <a:gd name="T2" fmla="*/ 8 w 586"/>
                <a:gd name="T3" fmla="*/ 24 h 69"/>
                <a:gd name="T4" fmla="*/ 45 w 586"/>
                <a:gd name="T5" fmla="*/ 26 h 69"/>
                <a:gd name="T6" fmla="*/ 66 w 586"/>
                <a:gd name="T7" fmla="*/ 52 h 69"/>
                <a:gd name="T8" fmla="*/ 58 w 586"/>
                <a:gd name="T9" fmla="*/ 46 h 69"/>
                <a:gd name="T10" fmla="*/ 46 w 586"/>
                <a:gd name="T11" fmla="*/ 50 h 69"/>
                <a:gd name="T12" fmla="*/ 40 w 586"/>
                <a:gd name="T13" fmla="*/ 46 h 69"/>
                <a:gd name="T14" fmla="*/ 45 w 586"/>
                <a:gd name="T15" fmla="*/ 1 h 69"/>
                <a:gd name="T16" fmla="*/ 106 w 586"/>
                <a:gd name="T17" fmla="*/ 52 h 69"/>
                <a:gd name="T18" fmla="*/ 98 w 586"/>
                <a:gd name="T19" fmla="*/ 46 h 69"/>
                <a:gd name="T20" fmla="*/ 90 w 586"/>
                <a:gd name="T21" fmla="*/ 52 h 69"/>
                <a:gd name="T22" fmla="*/ 78 w 586"/>
                <a:gd name="T23" fmla="*/ 25 h 69"/>
                <a:gd name="T24" fmla="*/ 132 w 586"/>
                <a:gd name="T25" fmla="*/ 19 h 69"/>
                <a:gd name="T26" fmla="*/ 118 w 586"/>
                <a:gd name="T27" fmla="*/ 28 h 69"/>
                <a:gd name="T28" fmla="*/ 133 w 586"/>
                <a:gd name="T29" fmla="*/ 52 h 69"/>
                <a:gd name="T30" fmla="*/ 169 w 586"/>
                <a:gd name="T31" fmla="*/ 52 h 69"/>
                <a:gd name="T32" fmla="*/ 161 w 586"/>
                <a:gd name="T33" fmla="*/ 15 h 69"/>
                <a:gd name="T34" fmla="*/ 167 w 586"/>
                <a:gd name="T35" fmla="*/ 1 h 69"/>
                <a:gd name="T36" fmla="*/ 181 w 586"/>
                <a:gd name="T37" fmla="*/ 38 h 69"/>
                <a:gd name="T38" fmla="*/ 189 w 586"/>
                <a:gd name="T39" fmla="*/ 47 h 69"/>
                <a:gd name="T40" fmla="*/ 222 w 586"/>
                <a:gd name="T41" fmla="*/ 31 h 69"/>
                <a:gd name="T42" fmla="*/ 252 w 586"/>
                <a:gd name="T43" fmla="*/ 24 h 69"/>
                <a:gd name="T44" fmla="*/ 228 w 586"/>
                <a:gd name="T45" fmla="*/ 44 h 69"/>
                <a:gd name="T46" fmla="*/ 249 w 586"/>
                <a:gd name="T47" fmla="*/ 64 h 69"/>
                <a:gd name="T48" fmla="*/ 223 w 586"/>
                <a:gd name="T49" fmla="*/ 48 h 69"/>
                <a:gd name="T50" fmla="*/ 240 w 586"/>
                <a:gd name="T51" fmla="*/ 39 h 69"/>
                <a:gd name="T52" fmla="*/ 238 w 586"/>
                <a:gd name="T53" fmla="*/ 66 h 69"/>
                <a:gd name="T54" fmla="*/ 274 w 586"/>
                <a:gd name="T55" fmla="*/ 21 h 69"/>
                <a:gd name="T56" fmla="*/ 286 w 586"/>
                <a:gd name="T57" fmla="*/ 21 h 69"/>
                <a:gd name="T58" fmla="*/ 290 w 586"/>
                <a:gd name="T59" fmla="*/ 25 h 69"/>
                <a:gd name="T60" fmla="*/ 267 w 586"/>
                <a:gd name="T61" fmla="*/ 62 h 69"/>
                <a:gd name="T62" fmla="*/ 258 w 586"/>
                <a:gd name="T63" fmla="*/ 20 h 69"/>
                <a:gd name="T64" fmla="*/ 319 w 586"/>
                <a:gd name="T65" fmla="*/ 49 h 69"/>
                <a:gd name="T66" fmla="*/ 322 w 586"/>
                <a:gd name="T67" fmla="*/ 34 h 69"/>
                <a:gd name="T68" fmla="*/ 368 w 586"/>
                <a:gd name="T69" fmla="*/ 45 h 69"/>
                <a:gd name="T70" fmla="*/ 360 w 586"/>
                <a:gd name="T71" fmla="*/ 52 h 69"/>
                <a:gd name="T72" fmla="*/ 364 w 586"/>
                <a:gd name="T73" fmla="*/ 8 h 69"/>
                <a:gd name="T74" fmla="*/ 378 w 586"/>
                <a:gd name="T75" fmla="*/ 6 h 69"/>
                <a:gd name="T76" fmla="*/ 377 w 586"/>
                <a:gd name="T77" fmla="*/ 22 h 69"/>
                <a:gd name="T78" fmla="*/ 408 w 586"/>
                <a:gd name="T79" fmla="*/ 16 h 69"/>
                <a:gd name="T80" fmla="*/ 433 w 586"/>
                <a:gd name="T81" fmla="*/ 52 h 69"/>
                <a:gd name="T82" fmla="*/ 435 w 586"/>
                <a:gd name="T83" fmla="*/ 6 h 69"/>
                <a:gd name="T84" fmla="*/ 476 w 586"/>
                <a:gd name="T85" fmla="*/ 20 h 69"/>
                <a:gd name="T86" fmla="*/ 468 w 586"/>
                <a:gd name="T87" fmla="*/ 54 h 69"/>
                <a:gd name="T88" fmla="*/ 472 w 586"/>
                <a:gd name="T89" fmla="*/ 24 h 69"/>
                <a:gd name="T90" fmla="*/ 466 w 586"/>
                <a:gd name="T91" fmla="*/ 54 h 69"/>
                <a:gd name="T92" fmla="*/ 454 w 586"/>
                <a:gd name="T93" fmla="*/ 6 h 69"/>
                <a:gd name="T94" fmla="*/ 502 w 586"/>
                <a:gd name="T95" fmla="*/ 5 h 69"/>
                <a:gd name="T96" fmla="*/ 502 w 586"/>
                <a:gd name="T97" fmla="*/ 46 h 69"/>
                <a:gd name="T98" fmla="*/ 495 w 586"/>
                <a:gd name="T99" fmla="*/ 50 h 69"/>
                <a:gd name="T100" fmla="*/ 500 w 586"/>
                <a:gd name="T101" fmla="*/ 19 h 69"/>
                <a:gd name="T102" fmla="*/ 544 w 586"/>
                <a:gd name="T103" fmla="*/ 50 h 69"/>
                <a:gd name="T104" fmla="*/ 538 w 586"/>
                <a:gd name="T105" fmla="*/ 49 h 69"/>
                <a:gd name="T106" fmla="*/ 526 w 586"/>
                <a:gd name="T107" fmla="*/ 52 h 69"/>
                <a:gd name="T108" fmla="*/ 518 w 586"/>
                <a:gd name="T109" fmla="*/ 33 h 69"/>
                <a:gd name="T110" fmla="*/ 524 w 586"/>
                <a:gd name="T111" fmla="*/ 26 h 69"/>
                <a:gd name="T112" fmla="*/ 574 w 586"/>
                <a:gd name="T113" fmla="*/ 31 h 69"/>
                <a:gd name="T114" fmla="*/ 560 w 586"/>
                <a:gd name="T115" fmla="*/ 30 h 69"/>
                <a:gd name="T116" fmla="*/ 580 w 586"/>
                <a:gd name="T117" fmla="*/ 41 h 69"/>
                <a:gd name="T118" fmla="*/ 575 w 586"/>
                <a:gd name="T119" fmla="*/ 52 h 69"/>
                <a:gd name="T120" fmla="*/ 566 w 586"/>
                <a:gd name="T121"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6" h="69">
                  <a:moveTo>
                    <a:pt x="27" y="41"/>
                  </a:moveTo>
                  <a:cubicBezTo>
                    <a:pt x="26" y="45"/>
                    <a:pt x="24" y="49"/>
                    <a:pt x="22" y="51"/>
                  </a:cubicBezTo>
                  <a:cubicBezTo>
                    <a:pt x="19" y="54"/>
                    <a:pt x="16" y="55"/>
                    <a:pt x="13" y="55"/>
                  </a:cubicBezTo>
                  <a:cubicBezTo>
                    <a:pt x="10" y="55"/>
                    <a:pt x="6" y="53"/>
                    <a:pt x="4" y="50"/>
                  </a:cubicBezTo>
                  <a:cubicBezTo>
                    <a:pt x="1" y="47"/>
                    <a:pt x="0" y="42"/>
                    <a:pt x="0" y="37"/>
                  </a:cubicBezTo>
                  <a:cubicBezTo>
                    <a:pt x="0" y="32"/>
                    <a:pt x="1" y="27"/>
                    <a:pt x="4" y="24"/>
                  </a:cubicBezTo>
                  <a:cubicBezTo>
                    <a:pt x="7" y="20"/>
                    <a:pt x="11" y="18"/>
                    <a:pt x="15" y="18"/>
                  </a:cubicBezTo>
                  <a:cubicBezTo>
                    <a:pt x="18" y="18"/>
                    <a:pt x="21" y="19"/>
                    <a:pt x="23" y="21"/>
                  </a:cubicBezTo>
                  <a:cubicBezTo>
                    <a:pt x="25" y="23"/>
                    <a:pt x="26" y="25"/>
                    <a:pt x="26" y="27"/>
                  </a:cubicBezTo>
                  <a:cubicBezTo>
                    <a:pt x="26" y="28"/>
                    <a:pt x="26" y="28"/>
                    <a:pt x="26" y="29"/>
                  </a:cubicBezTo>
                  <a:cubicBezTo>
                    <a:pt x="25" y="30"/>
                    <a:pt x="24" y="30"/>
                    <a:pt x="23" y="30"/>
                  </a:cubicBezTo>
                  <a:cubicBezTo>
                    <a:pt x="22" y="30"/>
                    <a:pt x="21" y="30"/>
                    <a:pt x="20" y="28"/>
                  </a:cubicBezTo>
                  <a:cubicBezTo>
                    <a:pt x="20" y="28"/>
                    <a:pt x="19" y="27"/>
                    <a:pt x="19" y="26"/>
                  </a:cubicBezTo>
                  <a:cubicBezTo>
                    <a:pt x="19" y="24"/>
                    <a:pt x="18" y="23"/>
                    <a:pt x="18" y="22"/>
                  </a:cubicBezTo>
                  <a:cubicBezTo>
                    <a:pt x="17" y="22"/>
                    <a:pt x="16" y="21"/>
                    <a:pt x="14" y="21"/>
                  </a:cubicBezTo>
                  <a:cubicBezTo>
                    <a:pt x="12" y="21"/>
                    <a:pt x="10" y="22"/>
                    <a:pt x="8" y="24"/>
                  </a:cubicBezTo>
                  <a:cubicBezTo>
                    <a:pt x="6" y="26"/>
                    <a:pt x="6" y="30"/>
                    <a:pt x="6" y="34"/>
                  </a:cubicBezTo>
                  <a:cubicBezTo>
                    <a:pt x="6" y="38"/>
                    <a:pt x="6" y="41"/>
                    <a:pt x="8" y="44"/>
                  </a:cubicBezTo>
                  <a:cubicBezTo>
                    <a:pt x="10" y="48"/>
                    <a:pt x="13" y="49"/>
                    <a:pt x="16" y="49"/>
                  </a:cubicBezTo>
                  <a:cubicBezTo>
                    <a:pt x="18" y="49"/>
                    <a:pt x="20" y="48"/>
                    <a:pt x="22" y="47"/>
                  </a:cubicBezTo>
                  <a:cubicBezTo>
                    <a:pt x="24" y="46"/>
                    <a:pt x="25" y="44"/>
                    <a:pt x="27" y="41"/>
                  </a:cubicBezTo>
                  <a:cubicBezTo>
                    <a:pt x="27" y="41"/>
                    <a:pt x="27" y="41"/>
                    <a:pt x="27" y="41"/>
                  </a:cubicBezTo>
                  <a:close/>
                  <a:moveTo>
                    <a:pt x="45" y="1"/>
                  </a:moveTo>
                  <a:cubicBezTo>
                    <a:pt x="45" y="26"/>
                    <a:pt x="45" y="26"/>
                    <a:pt x="45" y="26"/>
                  </a:cubicBezTo>
                  <a:cubicBezTo>
                    <a:pt x="48" y="22"/>
                    <a:pt x="50" y="21"/>
                    <a:pt x="51" y="20"/>
                  </a:cubicBezTo>
                  <a:cubicBezTo>
                    <a:pt x="53" y="19"/>
                    <a:pt x="54" y="18"/>
                    <a:pt x="56" y="18"/>
                  </a:cubicBezTo>
                  <a:cubicBezTo>
                    <a:pt x="58" y="18"/>
                    <a:pt x="60" y="19"/>
                    <a:pt x="61" y="20"/>
                  </a:cubicBezTo>
                  <a:cubicBezTo>
                    <a:pt x="62" y="21"/>
                    <a:pt x="63" y="23"/>
                    <a:pt x="64" y="25"/>
                  </a:cubicBezTo>
                  <a:cubicBezTo>
                    <a:pt x="64" y="27"/>
                    <a:pt x="64" y="30"/>
                    <a:pt x="64" y="34"/>
                  </a:cubicBezTo>
                  <a:cubicBezTo>
                    <a:pt x="64" y="46"/>
                    <a:pt x="64" y="46"/>
                    <a:pt x="64" y="46"/>
                  </a:cubicBezTo>
                  <a:cubicBezTo>
                    <a:pt x="64" y="48"/>
                    <a:pt x="64" y="50"/>
                    <a:pt x="65" y="50"/>
                  </a:cubicBezTo>
                  <a:cubicBezTo>
                    <a:pt x="65" y="51"/>
                    <a:pt x="66" y="52"/>
                    <a:pt x="66" y="52"/>
                  </a:cubicBezTo>
                  <a:cubicBezTo>
                    <a:pt x="66" y="52"/>
                    <a:pt x="68" y="52"/>
                    <a:pt x="69" y="52"/>
                  </a:cubicBezTo>
                  <a:cubicBezTo>
                    <a:pt x="69" y="54"/>
                    <a:pt x="69" y="54"/>
                    <a:pt x="69" y="54"/>
                  </a:cubicBezTo>
                  <a:cubicBezTo>
                    <a:pt x="53" y="54"/>
                    <a:pt x="53" y="54"/>
                    <a:pt x="53" y="54"/>
                  </a:cubicBezTo>
                  <a:cubicBezTo>
                    <a:pt x="53" y="52"/>
                    <a:pt x="53" y="52"/>
                    <a:pt x="53" y="52"/>
                  </a:cubicBezTo>
                  <a:cubicBezTo>
                    <a:pt x="54" y="52"/>
                    <a:pt x="54" y="52"/>
                    <a:pt x="54" y="52"/>
                  </a:cubicBezTo>
                  <a:cubicBezTo>
                    <a:pt x="56" y="52"/>
                    <a:pt x="56" y="52"/>
                    <a:pt x="57" y="52"/>
                  </a:cubicBezTo>
                  <a:cubicBezTo>
                    <a:pt x="58" y="51"/>
                    <a:pt x="58" y="50"/>
                    <a:pt x="58" y="50"/>
                  </a:cubicBezTo>
                  <a:cubicBezTo>
                    <a:pt x="58" y="49"/>
                    <a:pt x="58" y="48"/>
                    <a:pt x="58" y="46"/>
                  </a:cubicBezTo>
                  <a:cubicBezTo>
                    <a:pt x="58" y="34"/>
                    <a:pt x="58" y="34"/>
                    <a:pt x="58" y="34"/>
                  </a:cubicBezTo>
                  <a:cubicBezTo>
                    <a:pt x="58" y="30"/>
                    <a:pt x="58" y="28"/>
                    <a:pt x="58" y="27"/>
                  </a:cubicBezTo>
                  <a:cubicBezTo>
                    <a:pt x="58" y="26"/>
                    <a:pt x="57" y="25"/>
                    <a:pt x="56" y="24"/>
                  </a:cubicBezTo>
                  <a:cubicBezTo>
                    <a:pt x="56" y="24"/>
                    <a:pt x="55" y="23"/>
                    <a:pt x="54" y="23"/>
                  </a:cubicBezTo>
                  <a:cubicBezTo>
                    <a:pt x="52" y="23"/>
                    <a:pt x="51" y="24"/>
                    <a:pt x="50" y="24"/>
                  </a:cubicBezTo>
                  <a:cubicBezTo>
                    <a:pt x="49" y="25"/>
                    <a:pt x="47" y="26"/>
                    <a:pt x="46" y="28"/>
                  </a:cubicBezTo>
                  <a:cubicBezTo>
                    <a:pt x="46" y="46"/>
                    <a:pt x="46" y="46"/>
                    <a:pt x="46" y="46"/>
                  </a:cubicBezTo>
                  <a:cubicBezTo>
                    <a:pt x="46" y="48"/>
                    <a:pt x="46" y="50"/>
                    <a:pt x="46" y="50"/>
                  </a:cubicBezTo>
                  <a:cubicBezTo>
                    <a:pt x="46" y="51"/>
                    <a:pt x="47" y="52"/>
                    <a:pt x="47" y="52"/>
                  </a:cubicBezTo>
                  <a:cubicBezTo>
                    <a:pt x="48" y="52"/>
                    <a:pt x="49" y="52"/>
                    <a:pt x="51" y="52"/>
                  </a:cubicBezTo>
                  <a:cubicBezTo>
                    <a:pt x="51" y="54"/>
                    <a:pt x="51" y="54"/>
                    <a:pt x="51" y="54"/>
                  </a:cubicBezTo>
                  <a:cubicBezTo>
                    <a:pt x="34" y="54"/>
                    <a:pt x="34" y="54"/>
                    <a:pt x="34" y="54"/>
                  </a:cubicBezTo>
                  <a:cubicBezTo>
                    <a:pt x="34" y="52"/>
                    <a:pt x="34" y="52"/>
                    <a:pt x="34" y="52"/>
                  </a:cubicBezTo>
                  <a:cubicBezTo>
                    <a:pt x="36" y="52"/>
                    <a:pt x="37" y="52"/>
                    <a:pt x="38" y="52"/>
                  </a:cubicBezTo>
                  <a:cubicBezTo>
                    <a:pt x="38" y="51"/>
                    <a:pt x="39" y="51"/>
                    <a:pt x="39" y="50"/>
                  </a:cubicBezTo>
                  <a:cubicBezTo>
                    <a:pt x="40" y="49"/>
                    <a:pt x="40" y="48"/>
                    <a:pt x="40" y="46"/>
                  </a:cubicBezTo>
                  <a:cubicBezTo>
                    <a:pt x="40" y="15"/>
                    <a:pt x="40" y="15"/>
                    <a:pt x="40" y="15"/>
                  </a:cubicBezTo>
                  <a:cubicBezTo>
                    <a:pt x="40" y="11"/>
                    <a:pt x="40" y="8"/>
                    <a:pt x="39" y="8"/>
                  </a:cubicBezTo>
                  <a:cubicBezTo>
                    <a:pt x="39" y="7"/>
                    <a:pt x="39" y="6"/>
                    <a:pt x="38" y="6"/>
                  </a:cubicBezTo>
                  <a:cubicBezTo>
                    <a:pt x="38" y="5"/>
                    <a:pt x="38" y="5"/>
                    <a:pt x="37" y="5"/>
                  </a:cubicBezTo>
                  <a:cubicBezTo>
                    <a:pt x="36" y="5"/>
                    <a:pt x="36" y="5"/>
                    <a:pt x="34" y="6"/>
                  </a:cubicBezTo>
                  <a:cubicBezTo>
                    <a:pt x="34" y="4"/>
                    <a:pt x="34" y="4"/>
                    <a:pt x="34" y="4"/>
                  </a:cubicBezTo>
                  <a:cubicBezTo>
                    <a:pt x="44" y="0"/>
                    <a:pt x="44" y="0"/>
                    <a:pt x="44" y="0"/>
                  </a:cubicBezTo>
                  <a:cubicBezTo>
                    <a:pt x="45" y="1"/>
                    <a:pt x="45" y="1"/>
                    <a:pt x="45" y="1"/>
                  </a:cubicBezTo>
                  <a:close/>
                  <a:moveTo>
                    <a:pt x="85" y="26"/>
                  </a:moveTo>
                  <a:cubicBezTo>
                    <a:pt x="89" y="21"/>
                    <a:pt x="92" y="19"/>
                    <a:pt x="96" y="19"/>
                  </a:cubicBezTo>
                  <a:cubicBezTo>
                    <a:pt x="97" y="19"/>
                    <a:pt x="99" y="19"/>
                    <a:pt x="100" y="20"/>
                  </a:cubicBezTo>
                  <a:cubicBezTo>
                    <a:pt x="102" y="21"/>
                    <a:pt x="103" y="22"/>
                    <a:pt x="104" y="24"/>
                  </a:cubicBezTo>
                  <a:cubicBezTo>
                    <a:pt x="104" y="26"/>
                    <a:pt x="104" y="28"/>
                    <a:pt x="104" y="31"/>
                  </a:cubicBezTo>
                  <a:cubicBezTo>
                    <a:pt x="104" y="46"/>
                    <a:pt x="104" y="46"/>
                    <a:pt x="104" y="46"/>
                  </a:cubicBezTo>
                  <a:cubicBezTo>
                    <a:pt x="104" y="48"/>
                    <a:pt x="104" y="49"/>
                    <a:pt x="105" y="50"/>
                  </a:cubicBezTo>
                  <a:cubicBezTo>
                    <a:pt x="105" y="51"/>
                    <a:pt x="106" y="51"/>
                    <a:pt x="106" y="52"/>
                  </a:cubicBezTo>
                  <a:cubicBezTo>
                    <a:pt x="106" y="52"/>
                    <a:pt x="108" y="52"/>
                    <a:pt x="109" y="52"/>
                  </a:cubicBezTo>
                  <a:cubicBezTo>
                    <a:pt x="109" y="53"/>
                    <a:pt x="109" y="53"/>
                    <a:pt x="109" y="53"/>
                  </a:cubicBezTo>
                  <a:cubicBezTo>
                    <a:pt x="93" y="53"/>
                    <a:pt x="93" y="53"/>
                    <a:pt x="93" y="53"/>
                  </a:cubicBezTo>
                  <a:cubicBezTo>
                    <a:pt x="93" y="52"/>
                    <a:pt x="93" y="52"/>
                    <a:pt x="93" y="52"/>
                  </a:cubicBezTo>
                  <a:cubicBezTo>
                    <a:pt x="94" y="52"/>
                    <a:pt x="94" y="52"/>
                    <a:pt x="94" y="52"/>
                  </a:cubicBezTo>
                  <a:cubicBezTo>
                    <a:pt x="96" y="52"/>
                    <a:pt x="96" y="52"/>
                    <a:pt x="97" y="51"/>
                  </a:cubicBezTo>
                  <a:cubicBezTo>
                    <a:pt x="98" y="51"/>
                    <a:pt x="98" y="50"/>
                    <a:pt x="98" y="49"/>
                  </a:cubicBezTo>
                  <a:cubicBezTo>
                    <a:pt x="98" y="49"/>
                    <a:pt x="98" y="48"/>
                    <a:pt x="98" y="46"/>
                  </a:cubicBezTo>
                  <a:cubicBezTo>
                    <a:pt x="98" y="32"/>
                    <a:pt x="98" y="32"/>
                    <a:pt x="98" y="32"/>
                  </a:cubicBezTo>
                  <a:cubicBezTo>
                    <a:pt x="98" y="28"/>
                    <a:pt x="98" y="26"/>
                    <a:pt x="97" y="25"/>
                  </a:cubicBezTo>
                  <a:cubicBezTo>
                    <a:pt x="96" y="24"/>
                    <a:pt x="95" y="23"/>
                    <a:pt x="93" y="23"/>
                  </a:cubicBezTo>
                  <a:cubicBezTo>
                    <a:pt x="90" y="23"/>
                    <a:pt x="88" y="24"/>
                    <a:pt x="85" y="28"/>
                  </a:cubicBezTo>
                  <a:cubicBezTo>
                    <a:pt x="85" y="46"/>
                    <a:pt x="85" y="46"/>
                    <a:pt x="85" y="46"/>
                  </a:cubicBezTo>
                  <a:cubicBezTo>
                    <a:pt x="85" y="48"/>
                    <a:pt x="85" y="49"/>
                    <a:pt x="85" y="50"/>
                  </a:cubicBezTo>
                  <a:cubicBezTo>
                    <a:pt x="86" y="51"/>
                    <a:pt x="86" y="51"/>
                    <a:pt x="86" y="52"/>
                  </a:cubicBezTo>
                  <a:cubicBezTo>
                    <a:pt x="87" y="52"/>
                    <a:pt x="88" y="52"/>
                    <a:pt x="90" y="52"/>
                  </a:cubicBezTo>
                  <a:cubicBezTo>
                    <a:pt x="90" y="53"/>
                    <a:pt x="90" y="53"/>
                    <a:pt x="90" y="53"/>
                  </a:cubicBezTo>
                  <a:cubicBezTo>
                    <a:pt x="74" y="53"/>
                    <a:pt x="74" y="53"/>
                    <a:pt x="74" y="53"/>
                  </a:cubicBezTo>
                  <a:cubicBezTo>
                    <a:pt x="74" y="52"/>
                    <a:pt x="74" y="52"/>
                    <a:pt x="74" y="52"/>
                  </a:cubicBezTo>
                  <a:cubicBezTo>
                    <a:pt x="75" y="52"/>
                    <a:pt x="75" y="52"/>
                    <a:pt x="75" y="52"/>
                  </a:cubicBezTo>
                  <a:cubicBezTo>
                    <a:pt x="76" y="52"/>
                    <a:pt x="78" y="52"/>
                    <a:pt x="78" y="51"/>
                  </a:cubicBezTo>
                  <a:cubicBezTo>
                    <a:pt x="78" y="50"/>
                    <a:pt x="79" y="48"/>
                    <a:pt x="79" y="46"/>
                  </a:cubicBezTo>
                  <a:cubicBezTo>
                    <a:pt x="79" y="33"/>
                    <a:pt x="79" y="33"/>
                    <a:pt x="79" y="33"/>
                  </a:cubicBezTo>
                  <a:cubicBezTo>
                    <a:pt x="79" y="29"/>
                    <a:pt x="79" y="26"/>
                    <a:pt x="78" y="25"/>
                  </a:cubicBezTo>
                  <a:cubicBezTo>
                    <a:pt x="78" y="24"/>
                    <a:pt x="78" y="24"/>
                    <a:pt x="78" y="23"/>
                  </a:cubicBezTo>
                  <a:cubicBezTo>
                    <a:pt x="77" y="23"/>
                    <a:pt x="77" y="23"/>
                    <a:pt x="76" y="23"/>
                  </a:cubicBezTo>
                  <a:cubicBezTo>
                    <a:pt x="75" y="23"/>
                    <a:pt x="74" y="23"/>
                    <a:pt x="74" y="23"/>
                  </a:cubicBezTo>
                  <a:cubicBezTo>
                    <a:pt x="73" y="22"/>
                    <a:pt x="73" y="22"/>
                    <a:pt x="73" y="22"/>
                  </a:cubicBezTo>
                  <a:cubicBezTo>
                    <a:pt x="83" y="18"/>
                    <a:pt x="83" y="18"/>
                    <a:pt x="83" y="18"/>
                  </a:cubicBezTo>
                  <a:cubicBezTo>
                    <a:pt x="85" y="18"/>
                    <a:pt x="85" y="18"/>
                    <a:pt x="85" y="18"/>
                  </a:cubicBezTo>
                  <a:cubicBezTo>
                    <a:pt x="85" y="26"/>
                    <a:pt x="85" y="26"/>
                    <a:pt x="85" y="26"/>
                  </a:cubicBezTo>
                  <a:close/>
                  <a:moveTo>
                    <a:pt x="132" y="19"/>
                  </a:moveTo>
                  <a:cubicBezTo>
                    <a:pt x="136" y="19"/>
                    <a:pt x="140" y="21"/>
                    <a:pt x="144" y="25"/>
                  </a:cubicBezTo>
                  <a:cubicBezTo>
                    <a:pt x="146" y="28"/>
                    <a:pt x="148" y="32"/>
                    <a:pt x="148" y="36"/>
                  </a:cubicBezTo>
                  <a:cubicBezTo>
                    <a:pt x="148" y="40"/>
                    <a:pt x="147" y="42"/>
                    <a:pt x="146" y="46"/>
                  </a:cubicBezTo>
                  <a:cubicBezTo>
                    <a:pt x="144" y="49"/>
                    <a:pt x="142" y="51"/>
                    <a:pt x="140" y="53"/>
                  </a:cubicBezTo>
                  <a:cubicBezTo>
                    <a:pt x="137" y="54"/>
                    <a:pt x="134" y="55"/>
                    <a:pt x="131" y="55"/>
                  </a:cubicBezTo>
                  <a:cubicBezTo>
                    <a:pt x="126" y="55"/>
                    <a:pt x="122" y="53"/>
                    <a:pt x="120" y="49"/>
                  </a:cubicBezTo>
                  <a:cubicBezTo>
                    <a:pt x="117" y="46"/>
                    <a:pt x="116" y="42"/>
                    <a:pt x="116" y="38"/>
                  </a:cubicBezTo>
                  <a:cubicBezTo>
                    <a:pt x="116" y="34"/>
                    <a:pt x="117" y="31"/>
                    <a:pt x="118" y="28"/>
                  </a:cubicBezTo>
                  <a:cubicBezTo>
                    <a:pt x="120" y="26"/>
                    <a:pt x="122" y="23"/>
                    <a:pt x="124" y="22"/>
                  </a:cubicBezTo>
                  <a:cubicBezTo>
                    <a:pt x="126" y="20"/>
                    <a:pt x="129" y="19"/>
                    <a:pt x="132" y="19"/>
                  </a:cubicBezTo>
                  <a:close/>
                  <a:moveTo>
                    <a:pt x="130" y="21"/>
                  </a:moveTo>
                  <a:cubicBezTo>
                    <a:pt x="129" y="21"/>
                    <a:pt x="128" y="22"/>
                    <a:pt x="127" y="22"/>
                  </a:cubicBezTo>
                  <a:cubicBezTo>
                    <a:pt x="126" y="23"/>
                    <a:pt x="124" y="24"/>
                    <a:pt x="124" y="26"/>
                  </a:cubicBezTo>
                  <a:cubicBezTo>
                    <a:pt x="123" y="28"/>
                    <a:pt x="122" y="31"/>
                    <a:pt x="122" y="34"/>
                  </a:cubicBezTo>
                  <a:cubicBezTo>
                    <a:pt x="122" y="39"/>
                    <a:pt x="123" y="43"/>
                    <a:pt x="125" y="47"/>
                  </a:cubicBezTo>
                  <a:cubicBezTo>
                    <a:pt x="127" y="50"/>
                    <a:pt x="130" y="52"/>
                    <a:pt x="133" y="52"/>
                  </a:cubicBezTo>
                  <a:cubicBezTo>
                    <a:pt x="135" y="52"/>
                    <a:pt x="137" y="51"/>
                    <a:pt x="138" y="49"/>
                  </a:cubicBezTo>
                  <a:cubicBezTo>
                    <a:pt x="140" y="47"/>
                    <a:pt x="141" y="44"/>
                    <a:pt x="141" y="39"/>
                  </a:cubicBezTo>
                  <a:cubicBezTo>
                    <a:pt x="141" y="33"/>
                    <a:pt x="140" y="28"/>
                    <a:pt x="137" y="25"/>
                  </a:cubicBezTo>
                  <a:cubicBezTo>
                    <a:pt x="135" y="22"/>
                    <a:pt x="133" y="21"/>
                    <a:pt x="130" y="21"/>
                  </a:cubicBezTo>
                  <a:close/>
                  <a:moveTo>
                    <a:pt x="167" y="1"/>
                  </a:moveTo>
                  <a:cubicBezTo>
                    <a:pt x="167" y="46"/>
                    <a:pt x="167" y="46"/>
                    <a:pt x="167" y="46"/>
                  </a:cubicBezTo>
                  <a:cubicBezTo>
                    <a:pt x="167" y="48"/>
                    <a:pt x="167" y="50"/>
                    <a:pt x="168" y="50"/>
                  </a:cubicBezTo>
                  <a:cubicBezTo>
                    <a:pt x="168" y="51"/>
                    <a:pt x="168" y="52"/>
                    <a:pt x="169" y="52"/>
                  </a:cubicBezTo>
                  <a:cubicBezTo>
                    <a:pt x="170" y="52"/>
                    <a:pt x="170" y="52"/>
                    <a:pt x="172" y="52"/>
                  </a:cubicBezTo>
                  <a:cubicBezTo>
                    <a:pt x="172" y="54"/>
                    <a:pt x="172" y="54"/>
                    <a:pt x="172" y="54"/>
                  </a:cubicBezTo>
                  <a:cubicBezTo>
                    <a:pt x="156" y="54"/>
                    <a:pt x="156" y="54"/>
                    <a:pt x="156" y="54"/>
                  </a:cubicBezTo>
                  <a:cubicBezTo>
                    <a:pt x="156" y="52"/>
                    <a:pt x="156" y="52"/>
                    <a:pt x="156" y="52"/>
                  </a:cubicBezTo>
                  <a:cubicBezTo>
                    <a:pt x="158" y="52"/>
                    <a:pt x="159" y="52"/>
                    <a:pt x="160" y="52"/>
                  </a:cubicBezTo>
                  <a:cubicBezTo>
                    <a:pt x="160" y="52"/>
                    <a:pt x="160" y="51"/>
                    <a:pt x="161" y="50"/>
                  </a:cubicBezTo>
                  <a:cubicBezTo>
                    <a:pt x="161" y="50"/>
                    <a:pt x="161" y="48"/>
                    <a:pt x="161" y="46"/>
                  </a:cubicBezTo>
                  <a:cubicBezTo>
                    <a:pt x="161" y="15"/>
                    <a:pt x="161" y="15"/>
                    <a:pt x="161" y="15"/>
                  </a:cubicBezTo>
                  <a:cubicBezTo>
                    <a:pt x="161" y="11"/>
                    <a:pt x="161" y="9"/>
                    <a:pt x="161" y="8"/>
                  </a:cubicBezTo>
                  <a:cubicBezTo>
                    <a:pt x="161" y="7"/>
                    <a:pt x="160" y="6"/>
                    <a:pt x="160" y="6"/>
                  </a:cubicBezTo>
                  <a:cubicBezTo>
                    <a:pt x="160" y="6"/>
                    <a:pt x="159" y="6"/>
                    <a:pt x="158" y="6"/>
                  </a:cubicBezTo>
                  <a:cubicBezTo>
                    <a:pt x="158" y="6"/>
                    <a:pt x="157" y="6"/>
                    <a:pt x="156" y="6"/>
                  </a:cubicBezTo>
                  <a:cubicBezTo>
                    <a:pt x="155" y="5"/>
                    <a:pt x="155" y="5"/>
                    <a:pt x="155" y="5"/>
                  </a:cubicBezTo>
                  <a:cubicBezTo>
                    <a:pt x="165" y="1"/>
                    <a:pt x="165" y="1"/>
                    <a:pt x="165" y="1"/>
                  </a:cubicBezTo>
                  <a:cubicBezTo>
                    <a:pt x="167" y="1"/>
                    <a:pt x="167" y="1"/>
                    <a:pt x="167" y="1"/>
                  </a:cubicBezTo>
                  <a:cubicBezTo>
                    <a:pt x="167" y="1"/>
                    <a:pt x="167" y="1"/>
                    <a:pt x="167" y="1"/>
                  </a:cubicBezTo>
                  <a:close/>
                  <a:moveTo>
                    <a:pt x="196" y="19"/>
                  </a:moveTo>
                  <a:cubicBezTo>
                    <a:pt x="201" y="19"/>
                    <a:pt x="205" y="21"/>
                    <a:pt x="208" y="25"/>
                  </a:cubicBezTo>
                  <a:cubicBezTo>
                    <a:pt x="210" y="28"/>
                    <a:pt x="212" y="32"/>
                    <a:pt x="212" y="36"/>
                  </a:cubicBezTo>
                  <a:cubicBezTo>
                    <a:pt x="212" y="40"/>
                    <a:pt x="211" y="42"/>
                    <a:pt x="210" y="46"/>
                  </a:cubicBezTo>
                  <a:cubicBezTo>
                    <a:pt x="209" y="49"/>
                    <a:pt x="207" y="51"/>
                    <a:pt x="204" y="53"/>
                  </a:cubicBezTo>
                  <a:cubicBezTo>
                    <a:pt x="202" y="54"/>
                    <a:pt x="199" y="55"/>
                    <a:pt x="196" y="55"/>
                  </a:cubicBezTo>
                  <a:cubicBezTo>
                    <a:pt x="191" y="55"/>
                    <a:pt x="187" y="53"/>
                    <a:pt x="184" y="49"/>
                  </a:cubicBezTo>
                  <a:cubicBezTo>
                    <a:pt x="182" y="46"/>
                    <a:pt x="181" y="42"/>
                    <a:pt x="181" y="38"/>
                  </a:cubicBezTo>
                  <a:cubicBezTo>
                    <a:pt x="181" y="34"/>
                    <a:pt x="182" y="31"/>
                    <a:pt x="183" y="28"/>
                  </a:cubicBezTo>
                  <a:cubicBezTo>
                    <a:pt x="185" y="26"/>
                    <a:pt x="187" y="23"/>
                    <a:pt x="189" y="22"/>
                  </a:cubicBezTo>
                  <a:cubicBezTo>
                    <a:pt x="190" y="20"/>
                    <a:pt x="193" y="19"/>
                    <a:pt x="196" y="19"/>
                  </a:cubicBezTo>
                  <a:close/>
                  <a:moveTo>
                    <a:pt x="195" y="21"/>
                  </a:moveTo>
                  <a:cubicBezTo>
                    <a:pt x="194" y="21"/>
                    <a:pt x="192" y="22"/>
                    <a:pt x="191" y="22"/>
                  </a:cubicBezTo>
                  <a:cubicBezTo>
                    <a:pt x="190" y="23"/>
                    <a:pt x="188" y="24"/>
                    <a:pt x="188" y="26"/>
                  </a:cubicBezTo>
                  <a:cubicBezTo>
                    <a:pt x="187" y="28"/>
                    <a:pt x="186" y="31"/>
                    <a:pt x="186" y="34"/>
                  </a:cubicBezTo>
                  <a:cubicBezTo>
                    <a:pt x="186" y="39"/>
                    <a:pt x="187" y="43"/>
                    <a:pt x="189" y="47"/>
                  </a:cubicBezTo>
                  <a:cubicBezTo>
                    <a:pt x="191" y="50"/>
                    <a:pt x="194" y="52"/>
                    <a:pt x="197" y="52"/>
                  </a:cubicBezTo>
                  <a:cubicBezTo>
                    <a:pt x="199" y="52"/>
                    <a:pt x="201" y="51"/>
                    <a:pt x="202" y="49"/>
                  </a:cubicBezTo>
                  <a:cubicBezTo>
                    <a:pt x="204" y="47"/>
                    <a:pt x="205" y="44"/>
                    <a:pt x="205" y="39"/>
                  </a:cubicBezTo>
                  <a:cubicBezTo>
                    <a:pt x="205" y="33"/>
                    <a:pt x="204" y="28"/>
                    <a:pt x="201" y="25"/>
                  </a:cubicBezTo>
                  <a:cubicBezTo>
                    <a:pt x="200" y="22"/>
                    <a:pt x="197" y="21"/>
                    <a:pt x="195" y="21"/>
                  </a:cubicBezTo>
                  <a:close/>
                  <a:moveTo>
                    <a:pt x="229" y="41"/>
                  </a:moveTo>
                  <a:cubicBezTo>
                    <a:pt x="227" y="40"/>
                    <a:pt x="225" y="39"/>
                    <a:pt x="224" y="37"/>
                  </a:cubicBezTo>
                  <a:cubicBezTo>
                    <a:pt x="223" y="35"/>
                    <a:pt x="222" y="33"/>
                    <a:pt x="222" y="31"/>
                  </a:cubicBezTo>
                  <a:cubicBezTo>
                    <a:pt x="222" y="28"/>
                    <a:pt x="224" y="24"/>
                    <a:pt x="226" y="22"/>
                  </a:cubicBezTo>
                  <a:cubicBezTo>
                    <a:pt x="228" y="20"/>
                    <a:pt x="232" y="18"/>
                    <a:pt x="235" y="18"/>
                  </a:cubicBezTo>
                  <a:cubicBezTo>
                    <a:pt x="238" y="18"/>
                    <a:pt x="241" y="19"/>
                    <a:pt x="243" y="21"/>
                  </a:cubicBezTo>
                  <a:cubicBezTo>
                    <a:pt x="250" y="21"/>
                    <a:pt x="250" y="21"/>
                    <a:pt x="250" y="21"/>
                  </a:cubicBezTo>
                  <a:cubicBezTo>
                    <a:pt x="251" y="21"/>
                    <a:pt x="252" y="21"/>
                    <a:pt x="252" y="21"/>
                  </a:cubicBezTo>
                  <a:cubicBezTo>
                    <a:pt x="252" y="21"/>
                    <a:pt x="252" y="21"/>
                    <a:pt x="252" y="21"/>
                  </a:cubicBezTo>
                  <a:cubicBezTo>
                    <a:pt x="252" y="22"/>
                    <a:pt x="252" y="22"/>
                    <a:pt x="252" y="22"/>
                  </a:cubicBezTo>
                  <a:cubicBezTo>
                    <a:pt x="252" y="23"/>
                    <a:pt x="252" y="24"/>
                    <a:pt x="252" y="24"/>
                  </a:cubicBezTo>
                  <a:cubicBezTo>
                    <a:pt x="252" y="24"/>
                    <a:pt x="252" y="24"/>
                    <a:pt x="252" y="24"/>
                  </a:cubicBezTo>
                  <a:cubicBezTo>
                    <a:pt x="252" y="24"/>
                    <a:pt x="251" y="24"/>
                    <a:pt x="250" y="24"/>
                  </a:cubicBezTo>
                  <a:cubicBezTo>
                    <a:pt x="246" y="24"/>
                    <a:pt x="246" y="24"/>
                    <a:pt x="246" y="24"/>
                  </a:cubicBezTo>
                  <a:cubicBezTo>
                    <a:pt x="247" y="26"/>
                    <a:pt x="248" y="28"/>
                    <a:pt x="248" y="31"/>
                  </a:cubicBezTo>
                  <a:cubicBezTo>
                    <a:pt x="248" y="34"/>
                    <a:pt x="246" y="37"/>
                    <a:pt x="244" y="39"/>
                  </a:cubicBezTo>
                  <a:cubicBezTo>
                    <a:pt x="242" y="41"/>
                    <a:pt x="238" y="42"/>
                    <a:pt x="235" y="42"/>
                  </a:cubicBezTo>
                  <a:cubicBezTo>
                    <a:pt x="233" y="42"/>
                    <a:pt x="232" y="42"/>
                    <a:pt x="230" y="41"/>
                  </a:cubicBezTo>
                  <a:cubicBezTo>
                    <a:pt x="229" y="42"/>
                    <a:pt x="228" y="43"/>
                    <a:pt x="228" y="44"/>
                  </a:cubicBezTo>
                  <a:cubicBezTo>
                    <a:pt x="228" y="44"/>
                    <a:pt x="228" y="45"/>
                    <a:pt x="228" y="45"/>
                  </a:cubicBezTo>
                  <a:cubicBezTo>
                    <a:pt x="228" y="46"/>
                    <a:pt x="228" y="46"/>
                    <a:pt x="228" y="46"/>
                  </a:cubicBezTo>
                  <a:cubicBezTo>
                    <a:pt x="228" y="47"/>
                    <a:pt x="229" y="47"/>
                    <a:pt x="230" y="47"/>
                  </a:cubicBezTo>
                  <a:cubicBezTo>
                    <a:pt x="231" y="47"/>
                    <a:pt x="233" y="47"/>
                    <a:pt x="236" y="48"/>
                  </a:cubicBezTo>
                  <a:cubicBezTo>
                    <a:pt x="240" y="48"/>
                    <a:pt x="244" y="48"/>
                    <a:pt x="245" y="48"/>
                  </a:cubicBezTo>
                  <a:cubicBezTo>
                    <a:pt x="248" y="48"/>
                    <a:pt x="249" y="49"/>
                    <a:pt x="250" y="50"/>
                  </a:cubicBezTo>
                  <a:cubicBezTo>
                    <a:pt x="252" y="52"/>
                    <a:pt x="252" y="54"/>
                    <a:pt x="252" y="56"/>
                  </a:cubicBezTo>
                  <a:cubicBezTo>
                    <a:pt x="252" y="58"/>
                    <a:pt x="251" y="61"/>
                    <a:pt x="249" y="64"/>
                  </a:cubicBezTo>
                  <a:cubicBezTo>
                    <a:pt x="245" y="67"/>
                    <a:pt x="240" y="69"/>
                    <a:pt x="234" y="69"/>
                  </a:cubicBezTo>
                  <a:cubicBezTo>
                    <a:pt x="230" y="69"/>
                    <a:pt x="226" y="68"/>
                    <a:pt x="223" y="66"/>
                  </a:cubicBezTo>
                  <a:cubicBezTo>
                    <a:pt x="221" y="65"/>
                    <a:pt x="220" y="64"/>
                    <a:pt x="220" y="62"/>
                  </a:cubicBezTo>
                  <a:cubicBezTo>
                    <a:pt x="220" y="62"/>
                    <a:pt x="220" y="61"/>
                    <a:pt x="220" y="60"/>
                  </a:cubicBezTo>
                  <a:cubicBezTo>
                    <a:pt x="221" y="60"/>
                    <a:pt x="222" y="58"/>
                    <a:pt x="223" y="56"/>
                  </a:cubicBezTo>
                  <a:cubicBezTo>
                    <a:pt x="223" y="56"/>
                    <a:pt x="224" y="55"/>
                    <a:pt x="226" y="52"/>
                  </a:cubicBezTo>
                  <a:cubicBezTo>
                    <a:pt x="225" y="52"/>
                    <a:pt x="224" y="51"/>
                    <a:pt x="224" y="50"/>
                  </a:cubicBezTo>
                  <a:cubicBezTo>
                    <a:pt x="223" y="50"/>
                    <a:pt x="223" y="49"/>
                    <a:pt x="223" y="48"/>
                  </a:cubicBezTo>
                  <a:cubicBezTo>
                    <a:pt x="223" y="48"/>
                    <a:pt x="223" y="46"/>
                    <a:pt x="224" y="45"/>
                  </a:cubicBezTo>
                  <a:cubicBezTo>
                    <a:pt x="225" y="45"/>
                    <a:pt x="226" y="44"/>
                    <a:pt x="229" y="41"/>
                  </a:cubicBezTo>
                  <a:close/>
                  <a:moveTo>
                    <a:pt x="235" y="20"/>
                  </a:moveTo>
                  <a:cubicBezTo>
                    <a:pt x="233" y="20"/>
                    <a:pt x="232" y="21"/>
                    <a:pt x="230" y="22"/>
                  </a:cubicBezTo>
                  <a:cubicBezTo>
                    <a:pt x="229" y="24"/>
                    <a:pt x="229" y="26"/>
                    <a:pt x="229" y="29"/>
                  </a:cubicBezTo>
                  <a:cubicBezTo>
                    <a:pt x="229" y="33"/>
                    <a:pt x="230" y="36"/>
                    <a:pt x="231" y="38"/>
                  </a:cubicBezTo>
                  <a:cubicBezTo>
                    <a:pt x="232" y="40"/>
                    <a:pt x="234" y="41"/>
                    <a:pt x="236" y="41"/>
                  </a:cubicBezTo>
                  <a:cubicBezTo>
                    <a:pt x="238" y="41"/>
                    <a:pt x="239" y="40"/>
                    <a:pt x="240" y="39"/>
                  </a:cubicBezTo>
                  <a:cubicBezTo>
                    <a:pt x="242" y="37"/>
                    <a:pt x="242" y="35"/>
                    <a:pt x="242" y="32"/>
                  </a:cubicBezTo>
                  <a:cubicBezTo>
                    <a:pt x="242" y="28"/>
                    <a:pt x="241" y="25"/>
                    <a:pt x="240" y="23"/>
                  </a:cubicBezTo>
                  <a:cubicBezTo>
                    <a:pt x="238" y="21"/>
                    <a:pt x="237" y="20"/>
                    <a:pt x="235" y="20"/>
                  </a:cubicBezTo>
                  <a:close/>
                  <a:moveTo>
                    <a:pt x="228" y="54"/>
                  </a:moveTo>
                  <a:cubicBezTo>
                    <a:pt x="227" y="55"/>
                    <a:pt x="226" y="56"/>
                    <a:pt x="226" y="57"/>
                  </a:cubicBezTo>
                  <a:cubicBezTo>
                    <a:pt x="226" y="58"/>
                    <a:pt x="225" y="59"/>
                    <a:pt x="225" y="60"/>
                  </a:cubicBezTo>
                  <a:cubicBezTo>
                    <a:pt x="225" y="62"/>
                    <a:pt x="226" y="63"/>
                    <a:pt x="227" y="64"/>
                  </a:cubicBezTo>
                  <a:cubicBezTo>
                    <a:pt x="230" y="65"/>
                    <a:pt x="233" y="66"/>
                    <a:pt x="238" y="66"/>
                  </a:cubicBezTo>
                  <a:cubicBezTo>
                    <a:pt x="242" y="66"/>
                    <a:pt x="245" y="65"/>
                    <a:pt x="247" y="64"/>
                  </a:cubicBezTo>
                  <a:cubicBezTo>
                    <a:pt x="249" y="62"/>
                    <a:pt x="250" y="60"/>
                    <a:pt x="250" y="58"/>
                  </a:cubicBezTo>
                  <a:cubicBezTo>
                    <a:pt x="250" y="57"/>
                    <a:pt x="250" y="56"/>
                    <a:pt x="248" y="56"/>
                  </a:cubicBezTo>
                  <a:cubicBezTo>
                    <a:pt x="247" y="55"/>
                    <a:pt x="245" y="55"/>
                    <a:pt x="241" y="55"/>
                  </a:cubicBezTo>
                  <a:cubicBezTo>
                    <a:pt x="236" y="54"/>
                    <a:pt x="231" y="54"/>
                    <a:pt x="228" y="54"/>
                  </a:cubicBezTo>
                  <a:close/>
                  <a:moveTo>
                    <a:pt x="258" y="20"/>
                  </a:moveTo>
                  <a:cubicBezTo>
                    <a:pt x="274" y="20"/>
                    <a:pt x="274" y="20"/>
                    <a:pt x="274" y="20"/>
                  </a:cubicBezTo>
                  <a:cubicBezTo>
                    <a:pt x="274" y="21"/>
                    <a:pt x="274" y="21"/>
                    <a:pt x="274" y="21"/>
                  </a:cubicBezTo>
                  <a:cubicBezTo>
                    <a:pt x="273" y="21"/>
                    <a:pt x="273" y="21"/>
                    <a:pt x="273" y="21"/>
                  </a:cubicBezTo>
                  <a:cubicBezTo>
                    <a:pt x="272" y="21"/>
                    <a:pt x="271" y="21"/>
                    <a:pt x="270" y="22"/>
                  </a:cubicBezTo>
                  <a:cubicBezTo>
                    <a:pt x="270" y="22"/>
                    <a:pt x="270" y="23"/>
                    <a:pt x="270" y="23"/>
                  </a:cubicBezTo>
                  <a:cubicBezTo>
                    <a:pt x="270" y="24"/>
                    <a:pt x="270" y="26"/>
                    <a:pt x="271" y="27"/>
                  </a:cubicBezTo>
                  <a:cubicBezTo>
                    <a:pt x="279" y="44"/>
                    <a:pt x="279" y="44"/>
                    <a:pt x="279" y="44"/>
                  </a:cubicBezTo>
                  <a:cubicBezTo>
                    <a:pt x="286" y="26"/>
                    <a:pt x="286" y="26"/>
                    <a:pt x="286" y="26"/>
                  </a:cubicBezTo>
                  <a:cubicBezTo>
                    <a:pt x="286" y="24"/>
                    <a:pt x="287" y="24"/>
                    <a:pt x="287" y="22"/>
                  </a:cubicBezTo>
                  <a:cubicBezTo>
                    <a:pt x="287" y="22"/>
                    <a:pt x="287" y="22"/>
                    <a:pt x="286" y="21"/>
                  </a:cubicBezTo>
                  <a:cubicBezTo>
                    <a:pt x="286" y="21"/>
                    <a:pt x="286" y="21"/>
                    <a:pt x="286" y="20"/>
                  </a:cubicBezTo>
                  <a:cubicBezTo>
                    <a:pt x="285" y="20"/>
                    <a:pt x="284" y="20"/>
                    <a:pt x="284" y="20"/>
                  </a:cubicBezTo>
                  <a:cubicBezTo>
                    <a:pt x="284" y="19"/>
                    <a:pt x="284" y="19"/>
                    <a:pt x="284" y="19"/>
                  </a:cubicBezTo>
                  <a:cubicBezTo>
                    <a:pt x="294" y="19"/>
                    <a:pt x="294" y="19"/>
                    <a:pt x="294" y="19"/>
                  </a:cubicBezTo>
                  <a:cubicBezTo>
                    <a:pt x="294" y="20"/>
                    <a:pt x="294" y="20"/>
                    <a:pt x="294" y="20"/>
                  </a:cubicBezTo>
                  <a:cubicBezTo>
                    <a:pt x="294" y="20"/>
                    <a:pt x="293" y="20"/>
                    <a:pt x="292" y="20"/>
                  </a:cubicBezTo>
                  <a:cubicBezTo>
                    <a:pt x="292" y="21"/>
                    <a:pt x="292" y="21"/>
                    <a:pt x="291" y="22"/>
                  </a:cubicBezTo>
                  <a:cubicBezTo>
                    <a:pt x="290" y="22"/>
                    <a:pt x="290" y="23"/>
                    <a:pt x="290" y="25"/>
                  </a:cubicBezTo>
                  <a:cubicBezTo>
                    <a:pt x="276" y="59"/>
                    <a:pt x="276" y="59"/>
                    <a:pt x="276" y="59"/>
                  </a:cubicBezTo>
                  <a:cubicBezTo>
                    <a:pt x="275" y="62"/>
                    <a:pt x="274" y="64"/>
                    <a:pt x="271" y="66"/>
                  </a:cubicBezTo>
                  <a:cubicBezTo>
                    <a:pt x="269" y="68"/>
                    <a:pt x="267" y="69"/>
                    <a:pt x="265" y="69"/>
                  </a:cubicBezTo>
                  <a:cubicBezTo>
                    <a:pt x="264" y="69"/>
                    <a:pt x="263" y="68"/>
                    <a:pt x="262" y="68"/>
                  </a:cubicBezTo>
                  <a:cubicBezTo>
                    <a:pt x="261" y="67"/>
                    <a:pt x="260" y="66"/>
                    <a:pt x="260" y="65"/>
                  </a:cubicBezTo>
                  <a:cubicBezTo>
                    <a:pt x="260" y="64"/>
                    <a:pt x="261" y="63"/>
                    <a:pt x="261" y="62"/>
                  </a:cubicBezTo>
                  <a:cubicBezTo>
                    <a:pt x="262" y="62"/>
                    <a:pt x="263" y="62"/>
                    <a:pt x="264" y="62"/>
                  </a:cubicBezTo>
                  <a:cubicBezTo>
                    <a:pt x="265" y="62"/>
                    <a:pt x="266" y="62"/>
                    <a:pt x="267" y="62"/>
                  </a:cubicBezTo>
                  <a:cubicBezTo>
                    <a:pt x="268" y="63"/>
                    <a:pt x="269" y="63"/>
                    <a:pt x="269" y="63"/>
                  </a:cubicBezTo>
                  <a:cubicBezTo>
                    <a:pt x="270" y="63"/>
                    <a:pt x="270" y="62"/>
                    <a:pt x="271" y="62"/>
                  </a:cubicBezTo>
                  <a:cubicBezTo>
                    <a:pt x="272" y="61"/>
                    <a:pt x="273" y="59"/>
                    <a:pt x="274" y="57"/>
                  </a:cubicBezTo>
                  <a:cubicBezTo>
                    <a:pt x="276" y="51"/>
                    <a:pt x="276" y="51"/>
                    <a:pt x="276" y="51"/>
                  </a:cubicBezTo>
                  <a:cubicBezTo>
                    <a:pt x="264" y="26"/>
                    <a:pt x="264" y="26"/>
                    <a:pt x="264" y="26"/>
                  </a:cubicBezTo>
                  <a:cubicBezTo>
                    <a:pt x="264" y="25"/>
                    <a:pt x="264" y="24"/>
                    <a:pt x="263" y="23"/>
                  </a:cubicBezTo>
                  <a:cubicBezTo>
                    <a:pt x="262" y="22"/>
                    <a:pt x="262" y="21"/>
                    <a:pt x="261" y="21"/>
                  </a:cubicBezTo>
                  <a:cubicBezTo>
                    <a:pt x="261" y="21"/>
                    <a:pt x="260" y="20"/>
                    <a:pt x="258" y="20"/>
                  </a:cubicBezTo>
                  <a:cubicBezTo>
                    <a:pt x="258" y="20"/>
                    <a:pt x="258" y="20"/>
                    <a:pt x="258" y="20"/>
                  </a:cubicBezTo>
                  <a:close/>
                  <a:moveTo>
                    <a:pt x="331" y="19"/>
                  </a:moveTo>
                  <a:cubicBezTo>
                    <a:pt x="336" y="19"/>
                    <a:pt x="340" y="21"/>
                    <a:pt x="343" y="25"/>
                  </a:cubicBezTo>
                  <a:cubicBezTo>
                    <a:pt x="346" y="28"/>
                    <a:pt x="347" y="32"/>
                    <a:pt x="347" y="36"/>
                  </a:cubicBezTo>
                  <a:cubicBezTo>
                    <a:pt x="347" y="40"/>
                    <a:pt x="346" y="42"/>
                    <a:pt x="345" y="46"/>
                  </a:cubicBezTo>
                  <a:cubicBezTo>
                    <a:pt x="344" y="49"/>
                    <a:pt x="342" y="51"/>
                    <a:pt x="339" y="53"/>
                  </a:cubicBezTo>
                  <a:cubicBezTo>
                    <a:pt x="336" y="54"/>
                    <a:pt x="334" y="55"/>
                    <a:pt x="331" y="55"/>
                  </a:cubicBezTo>
                  <a:cubicBezTo>
                    <a:pt x="326" y="55"/>
                    <a:pt x="322" y="53"/>
                    <a:pt x="319" y="49"/>
                  </a:cubicBezTo>
                  <a:cubicBezTo>
                    <a:pt x="317" y="46"/>
                    <a:pt x="316" y="42"/>
                    <a:pt x="316" y="38"/>
                  </a:cubicBezTo>
                  <a:cubicBezTo>
                    <a:pt x="316" y="34"/>
                    <a:pt x="316" y="31"/>
                    <a:pt x="318" y="28"/>
                  </a:cubicBezTo>
                  <a:cubicBezTo>
                    <a:pt x="320" y="26"/>
                    <a:pt x="322" y="23"/>
                    <a:pt x="324" y="22"/>
                  </a:cubicBezTo>
                  <a:cubicBezTo>
                    <a:pt x="326" y="20"/>
                    <a:pt x="328" y="19"/>
                    <a:pt x="331" y="19"/>
                  </a:cubicBezTo>
                  <a:close/>
                  <a:moveTo>
                    <a:pt x="330" y="21"/>
                  </a:moveTo>
                  <a:cubicBezTo>
                    <a:pt x="329" y="21"/>
                    <a:pt x="328" y="22"/>
                    <a:pt x="326" y="22"/>
                  </a:cubicBezTo>
                  <a:cubicBezTo>
                    <a:pt x="325" y="23"/>
                    <a:pt x="324" y="24"/>
                    <a:pt x="323" y="26"/>
                  </a:cubicBezTo>
                  <a:cubicBezTo>
                    <a:pt x="322" y="28"/>
                    <a:pt x="322" y="31"/>
                    <a:pt x="322" y="34"/>
                  </a:cubicBezTo>
                  <a:cubicBezTo>
                    <a:pt x="322" y="39"/>
                    <a:pt x="323" y="43"/>
                    <a:pt x="325" y="47"/>
                  </a:cubicBezTo>
                  <a:cubicBezTo>
                    <a:pt x="327" y="50"/>
                    <a:pt x="329" y="52"/>
                    <a:pt x="332" y="52"/>
                  </a:cubicBezTo>
                  <a:cubicBezTo>
                    <a:pt x="335" y="52"/>
                    <a:pt x="337" y="51"/>
                    <a:pt x="338" y="49"/>
                  </a:cubicBezTo>
                  <a:cubicBezTo>
                    <a:pt x="340" y="47"/>
                    <a:pt x="340" y="44"/>
                    <a:pt x="340" y="39"/>
                  </a:cubicBezTo>
                  <a:cubicBezTo>
                    <a:pt x="340" y="33"/>
                    <a:pt x="339" y="28"/>
                    <a:pt x="337" y="25"/>
                  </a:cubicBezTo>
                  <a:cubicBezTo>
                    <a:pt x="335" y="22"/>
                    <a:pt x="332" y="21"/>
                    <a:pt x="330" y="21"/>
                  </a:cubicBezTo>
                  <a:close/>
                  <a:moveTo>
                    <a:pt x="368" y="22"/>
                  </a:moveTo>
                  <a:cubicBezTo>
                    <a:pt x="368" y="45"/>
                    <a:pt x="368" y="45"/>
                    <a:pt x="368" y="45"/>
                  </a:cubicBezTo>
                  <a:cubicBezTo>
                    <a:pt x="368" y="48"/>
                    <a:pt x="368" y="50"/>
                    <a:pt x="369" y="51"/>
                  </a:cubicBezTo>
                  <a:cubicBezTo>
                    <a:pt x="370" y="52"/>
                    <a:pt x="371" y="52"/>
                    <a:pt x="373" y="52"/>
                  </a:cubicBezTo>
                  <a:cubicBezTo>
                    <a:pt x="376" y="52"/>
                    <a:pt x="376" y="52"/>
                    <a:pt x="376" y="52"/>
                  </a:cubicBezTo>
                  <a:cubicBezTo>
                    <a:pt x="376" y="54"/>
                    <a:pt x="376" y="54"/>
                    <a:pt x="376" y="54"/>
                  </a:cubicBezTo>
                  <a:cubicBezTo>
                    <a:pt x="356" y="54"/>
                    <a:pt x="356" y="54"/>
                    <a:pt x="356" y="54"/>
                  </a:cubicBezTo>
                  <a:cubicBezTo>
                    <a:pt x="356" y="52"/>
                    <a:pt x="356" y="52"/>
                    <a:pt x="356" y="52"/>
                  </a:cubicBezTo>
                  <a:cubicBezTo>
                    <a:pt x="358" y="52"/>
                    <a:pt x="358" y="52"/>
                    <a:pt x="358" y="52"/>
                  </a:cubicBezTo>
                  <a:cubicBezTo>
                    <a:pt x="358" y="52"/>
                    <a:pt x="360" y="52"/>
                    <a:pt x="360" y="52"/>
                  </a:cubicBezTo>
                  <a:cubicBezTo>
                    <a:pt x="361" y="51"/>
                    <a:pt x="362" y="50"/>
                    <a:pt x="362" y="50"/>
                  </a:cubicBezTo>
                  <a:cubicBezTo>
                    <a:pt x="362" y="49"/>
                    <a:pt x="362" y="47"/>
                    <a:pt x="362" y="45"/>
                  </a:cubicBezTo>
                  <a:cubicBezTo>
                    <a:pt x="362" y="22"/>
                    <a:pt x="362" y="22"/>
                    <a:pt x="362" y="22"/>
                  </a:cubicBezTo>
                  <a:cubicBezTo>
                    <a:pt x="356" y="22"/>
                    <a:pt x="356" y="22"/>
                    <a:pt x="356" y="22"/>
                  </a:cubicBezTo>
                  <a:cubicBezTo>
                    <a:pt x="356" y="20"/>
                    <a:pt x="356" y="20"/>
                    <a:pt x="356" y="20"/>
                  </a:cubicBezTo>
                  <a:cubicBezTo>
                    <a:pt x="362" y="20"/>
                    <a:pt x="362" y="20"/>
                    <a:pt x="362" y="20"/>
                  </a:cubicBezTo>
                  <a:cubicBezTo>
                    <a:pt x="362" y="17"/>
                    <a:pt x="362" y="17"/>
                    <a:pt x="362" y="17"/>
                  </a:cubicBezTo>
                  <a:cubicBezTo>
                    <a:pt x="362" y="14"/>
                    <a:pt x="363" y="11"/>
                    <a:pt x="364" y="8"/>
                  </a:cubicBezTo>
                  <a:cubicBezTo>
                    <a:pt x="365" y="6"/>
                    <a:pt x="367" y="4"/>
                    <a:pt x="369" y="3"/>
                  </a:cubicBezTo>
                  <a:cubicBezTo>
                    <a:pt x="371" y="2"/>
                    <a:pt x="373" y="1"/>
                    <a:pt x="376" y="1"/>
                  </a:cubicBezTo>
                  <a:cubicBezTo>
                    <a:pt x="378" y="1"/>
                    <a:pt x="381" y="2"/>
                    <a:pt x="383" y="3"/>
                  </a:cubicBezTo>
                  <a:cubicBezTo>
                    <a:pt x="384" y="4"/>
                    <a:pt x="385" y="6"/>
                    <a:pt x="385" y="7"/>
                  </a:cubicBezTo>
                  <a:cubicBezTo>
                    <a:pt x="385" y="8"/>
                    <a:pt x="384" y="8"/>
                    <a:pt x="384" y="9"/>
                  </a:cubicBezTo>
                  <a:cubicBezTo>
                    <a:pt x="383" y="10"/>
                    <a:pt x="383" y="10"/>
                    <a:pt x="382" y="10"/>
                  </a:cubicBezTo>
                  <a:cubicBezTo>
                    <a:pt x="382" y="10"/>
                    <a:pt x="381" y="9"/>
                    <a:pt x="380" y="9"/>
                  </a:cubicBezTo>
                  <a:cubicBezTo>
                    <a:pt x="380" y="8"/>
                    <a:pt x="379" y="8"/>
                    <a:pt x="378" y="6"/>
                  </a:cubicBezTo>
                  <a:cubicBezTo>
                    <a:pt x="377" y="5"/>
                    <a:pt x="376" y="4"/>
                    <a:pt x="376" y="3"/>
                  </a:cubicBezTo>
                  <a:cubicBezTo>
                    <a:pt x="375" y="3"/>
                    <a:pt x="374" y="2"/>
                    <a:pt x="373" y="2"/>
                  </a:cubicBezTo>
                  <a:cubicBezTo>
                    <a:pt x="372" y="2"/>
                    <a:pt x="371" y="3"/>
                    <a:pt x="370" y="3"/>
                  </a:cubicBezTo>
                  <a:cubicBezTo>
                    <a:pt x="370" y="4"/>
                    <a:pt x="369" y="5"/>
                    <a:pt x="369" y="6"/>
                  </a:cubicBezTo>
                  <a:cubicBezTo>
                    <a:pt x="368" y="7"/>
                    <a:pt x="368" y="10"/>
                    <a:pt x="368" y="16"/>
                  </a:cubicBezTo>
                  <a:cubicBezTo>
                    <a:pt x="368" y="18"/>
                    <a:pt x="368" y="18"/>
                    <a:pt x="368" y="18"/>
                  </a:cubicBezTo>
                  <a:cubicBezTo>
                    <a:pt x="377" y="18"/>
                    <a:pt x="377" y="18"/>
                    <a:pt x="377" y="18"/>
                  </a:cubicBezTo>
                  <a:cubicBezTo>
                    <a:pt x="377" y="22"/>
                    <a:pt x="377" y="22"/>
                    <a:pt x="377" y="22"/>
                  </a:cubicBezTo>
                  <a:cubicBezTo>
                    <a:pt x="368" y="22"/>
                    <a:pt x="368" y="22"/>
                    <a:pt x="368" y="22"/>
                  </a:cubicBezTo>
                  <a:close/>
                  <a:moveTo>
                    <a:pt x="440" y="2"/>
                  </a:moveTo>
                  <a:cubicBezTo>
                    <a:pt x="441" y="20"/>
                    <a:pt x="441" y="20"/>
                    <a:pt x="441" y="20"/>
                  </a:cubicBezTo>
                  <a:cubicBezTo>
                    <a:pt x="440" y="20"/>
                    <a:pt x="440" y="20"/>
                    <a:pt x="440" y="20"/>
                  </a:cubicBezTo>
                  <a:cubicBezTo>
                    <a:pt x="438" y="14"/>
                    <a:pt x="436" y="11"/>
                    <a:pt x="433" y="8"/>
                  </a:cubicBezTo>
                  <a:cubicBezTo>
                    <a:pt x="430" y="6"/>
                    <a:pt x="427" y="5"/>
                    <a:pt x="423" y="5"/>
                  </a:cubicBezTo>
                  <a:cubicBezTo>
                    <a:pt x="420" y="5"/>
                    <a:pt x="417" y="6"/>
                    <a:pt x="414" y="8"/>
                  </a:cubicBezTo>
                  <a:cubicBezTo>
                    <a:pt x="412" y="9"/>
                    <a:pt x="410" y="12"/>
                    <a:pt x="408" y="16"/>
                  </a:cubicBezTo>
                  <a:cubicBezTo>
                    <a:pt x="407" y="19"/>
                    <a:pt x="406" y="24"/>
                    <a:pt x="406" y="30"/>
                  </a:cubicBezTo>
                  <a:cubicBezTo>
                    <a:pt x="406" y="34"/>
                    <a:pt x="407" y="38"/>
                    <a:pt x="408" y="42"/>
                  </a:cubicBezTo>
                  <a:cubicBezTo>
                    <a:pt x="409" y="45"/>
                    <a:pt x="412" y="48"/>
                    <a:pt x="414" y="49"/>
                  </a:cubicBezTo>
                  <a:cubicBezTo>
                    <a:pt x="417" y="51"/>
                    <a:pt x="420" y="52"/>
                    <a:pt x="424" y="52"/>
                  </a:cubicBezTo>
                  <a:cubicBezTo>
                    <a:pt x="427" y="52"/>
                    <a:pt x="430" y="51"/>
                    <a:pt x="432" y="50"/>
                  </a:cubicBezTo>
                  <a:cubicBezTo>
                    <a:pt x="435" y="49"/>
                    <a:pt x="438" y="46"/>
                    <a:pt x="440" y="42"/>
                  </a:cubicBezTo>
                  <a:cubicBezTo>
                    <a:pt x="442" y="42"/>
                    <a:pt x="442" y="42"/>
                    <a:pt x="442" y="42"/>
                  </a:cubicBezTo>
                  <a:cubicBezTo>
                    <a:pt x="439" y="47"/>
                    <a:pt x="436" y="50"/>
                    <a:pt x="433" y="52"/>
                  </a:cubicBezTo>
                  <a:cubicBezTo>
                    <a:pt x="430" y="54"/>
                    <a:pt x="426" y="56"/>
                    <a:pt x="422" y="56"/>
                  </a:cubicBezTo>
                  <a:cubicBezTo>
                    <a:pt x="414" y="56"/>
                    <a:pt x="407" y="52"/>
                    <a:pt x="403" y="46"/>
                  </a:cubicBezTo>
                  <a:cubicBezTo>
                    <a:pt x="400" y="42"/>
                    <a:pt x="398" y="36"/>
                    <a:pt x="398" y="30"/>
                  </a:cubicBezTo>
                  <a:cubicBezTo>
                    <a:pt x="398" y="25"/>
                    <a:pt x="399" y="20"/>
                    <a:pt x="401" y="16"/>
                  </a:cubicBezTo>
                  <a:cubicBezTo>
                    <a:pt x="403" y="12"/>
                    <a:pt x="406" y="8"/>
                    <a:pt x="410" y="6"/>
                  </a:cubicBezTo>
                  <a:cubicBezTo>
                    <a:pt x="414" y="4"/>
                    <a:pt x="418" y="3"/>
                    <a:pt x="422" y="3"/>
                  </a:cubicBezTo>
                  <a:cubicBezTo>
                    <a:pt x="426" y="3"/>
                    <a:pt x="429" y="4"/>
                    <a:pt x="433" y="6"/>
                  </a:cubicBezTo>
                  <a:cubicBezTo>
                    <a:pt x="434" y="6"/>
                    <a:pt x="434" y="6"/>
                    <a:pt x="435" y="6"/>
                  </a:cubicBezTo>
                  <a:cubicBezTo>
                    <a:pt x="436" y="6"/>
                    <a:pt x="436" y="6"/>
                    <a:pt x="436" y="6"/>
                  </a:cubicBezTo>
                  <a:cubicBezTo>
                    <a:pt x="437" y="5"/>
                    <a:pt x="438" y="4"/>
                    <a:pt x="438" y="3"/>
                  </a:cubicBezTo>
                  <a:cubicBezTo>
                    <a:pt x="440" y="2"/>
                    <a:pt x="440" y="2"/>
                    <a:pt x="440" y="2"/>
                  </a:cubicBezTo>
                  <a:close/>
                  <a:moveTo>
                    <a:pt x="460" y="1"/>
                  </a:moveTo>
                  <a:cubicBezTo>
                    <a:pt x="460" y="26"/>
                    <a:pt x="460" y="26"/>
                    <a:pt x="460" y="26"/>
                  </a:cubicBezTo>
                  <a:cubicBezTo>
                    <a:pt x="463" y="22"/>
                    <a:pt x="465" y="21"/>
                    <a:pt x="466" y="20"/>
                  </a:cubicBezTo>
                  <a:cubicBezTo>
                    <a:pt x="468" y="19"/>
                    <a:pt x="470" y="18"/>
                    <a:pt x="471" y="18"/>
                  </a:cubicBezTo>
                  <a:cubicBezTo>
                    <a:pt x="473" y="18"/>
                    <a:pt x="475" y="19"/>
                    <a:pt x="476" y="20"/>
                  </a:cubicBezTo>
                  <a:cubicBezTo>
                    <a:pt x="477" y="21"/>
                    <a:pt x="478" y="23"/>
                    <a:pt x="479" y="25"/>
                  </a:cubicBezTo>
                  <a:cubicBezTo>
                    <a:pt x="479" y="27"/>
                    <a:pt x="480" y="30"/>
                    <a:pt x="480" y="34"/>
                  </a:cubicBezTo>
                  <a:cubicBezTo>
                    <a:pt x="480" y="46"/>
                    <a:pt x="480" y="46"/>
                    <a:pt x="480" y="46"/>
                  </a:cubicBezTo>
                  <a:cubicBezTo>
                    <a:pt x="480" y="48"/>
                    <a:pt x="480" y="50"/>
                    <a:pt x="480" y="50"/>
                  </a:cubicBezTo>
                  <a:cubicBezTo>
                    <a:pt x="480" y="51"/>
                    <a:pt x="481" y="52"/>
                    <a:pt x="481" y="52"/>
                  </a:cubicBezTo>
                  <a:cubicBezTo>
                    <a:pt x="482" y="52"/>
                    <a:pt x="483" y="52"/>
                    <a:pt x="484" y="52"/>
                  </a:cubicBezTo>
                  <a:cubicBezTo>
                    <a:pt x="484" y="54"/>
                    <a:pt x="484" y="54"/>
                    <a:pt x="484" y="54"/>
                  </a:cubicBezTo>
                  <a:cubicBezTo>
                    <a:pt x="468" y="54"/>
                    <a:pt x="468" y="54"/>
                    <a:pt x="468" y="54"/>
                  </a:cubicBezTo>
                  <a:cubicBezTo>
                    <a:pt x="468" y="52"/>
                    <a:pt x="468" y="52"/>
                    <a:pt x="468" y="52"/>
                  </a:cubicBezTo>
                  <a:cubicBezTo>
                    <a:pt x="469" y="52"/>
                    <a:pt x="469" y="52"/>
                    <a:pt x="469" y="52"/>
                  </a:cubicBezTo>
                  <a:cubicBezTo>
                    <a:pt x="471" y="52"/>
                    <a:pt x="472" y="52"/>
                    <a:pt x="472" y="52"/>
                  </a:cubicBezTo>
                  <a:cubicBezTo>
                    <a:pt x="473" y="51"/>
                    <a:pt x="474" y="50"/>
                    <a:pt x="474" y="50"/>
                  </a:cubicBezTo>
                  <a:cubicBezTo>
                    <a:pt x="474" y="49"/>
                    <a:pt x="474" y="48"/>
                    <a:pt x="474" y="46"/>
                  </a:cubicBezTo>
                  <a:cubicBezTo>
                    <a:pt x="474" y="34"/>
                    <a:pt x="474" y="34"/>
                    <a:pt x="474" y="34"/>
                  </a:cubicBezTo>
                  <a:cubicBezTo>
                    <a:pt x="474" y="30"/>
                    <a:pt x="474" y="28"/>
                    <a:pt x="473" y="27"/>
                  </a:cubicBezTo>
                  <a:cubicBezTo>
                    <a:pt x="473" y="26"/>
                    <a:pt x="472" y="25"/>
                    <a:pt x="472" y="24"/>
                  </a:cubicBezTo>
                  <a:cubicBezTo>
                    <a:pt x="471" y="24"/>
                    <a:pt x="470" y="23"/>
                    <a:pt x="469" y="23"/>
                  </a:cubicBezTo>
                  <a:cubicBezTo>
                    <a:pt x="468" y="23"/>
                    <a:pt x="466" y="24"/>
                    <a:pt x="465" y="24"/>
                  </a:cubicBezTo>
                  <a:cubicBezTo>
                    <a:pt x="464" y="25"/>
                    <a:pt x="462" y="26"/>
                    <a:pt x="461" y="28"/>
                  </a:cubicBezTo>
                  <a:cubicBezTo>
                    <a:pt x="461" y="46"/>
                    <a:pt x="461" y="46"/>
                    <a:pt x="461" y="46"/>
                  </a:cubicBezTo>
                  <a:cubicBezTo>
                    <a:pt x="461" y="48"/>
                    <a:pt x="461" y="50"/>
                    <a:pt x="461" y="50"/>
                  </a:cubicBezTo>
                  <a:cubicBezTo>
                    <a:pt x="462" y="51"/>
                    <a:pt x="462" y="52"/>
                    <a:pt x="462" y="52"/>
                  </a:cubicBezTo>
                  <a:cubicBezTo>
                    <a:pt x="463" y="52"/>
                    <a:pt x="464" y="52"/>
                    <a:pt x="466" y="52"/>
                  </a:cubicBezTo>
                  <a:cubicBezTo>
                    <a:pt x="466" y="54"/>
                    <a:pt x="466" y="54"/>
                    <a:pt x="466" y="54"/>
                  </a:cubicBezTo>
                  <a:cubicBezTo>
                    <a:pt x="450" y="54"/>
                    <a:pt x="450" y="54"/>
                    <a:pt x="450" y="54"/>
                  </a:cubicBezTo>
                  <a:cubicBezTo>
                    <a:pt x="450" y="52"/>
                    <a:pt x="450" y="52"/>
                    <a:pt x="450" y="52"/>
                  </a:cubicBezTo>
                  <a:cubicBezTo>
                    <a:pt x="451" y="52"/>
                    <a:pt x="452" y="52"/>
                    <a:pt x="453" y="52"/>
                  </a:cubicBezTo>
                  <a:cubicBezTo>
                    <a:pt x="454" y="51"/>
                    <a:pt x="454" y="51"/>
                    <a:pt x="454" y="50"/>
                  </a:cubicBezTo>
                  <a:cubicBezTo>
                    <a:pt x="455" y="49"/>
                    <a:pt x="455" y="48"/>
                    <a:pt x="455" y="46"/>
                  </a:cubicBezTo>
                  <a:cubicBezTo>
                    <a:pt x="455" y="15"/>
                    <a:pt x="455" y="15"/>
                    <a:pt x="455" y="15"/>
                  </a:cubicBezTo>
                  <a:cubicBezTo>
                    <a:pt x="455" y="11"/>
                    <a:pt x="455" y="8"/>
                    <a:pt x="454" y="8"/>
                  </a:cubicBezTo>
                  <a:cubicBezTo>
                    <a:pt x="454" y="7"/>
                    <a:pt x="454" y="6"/>
                    <a:pt x="454" y="6"/>
                  </a:cubicBezTo>
                  <a:cubicBezTo>
                    <a:pt x="453" y="5"/>
                    <a:pt x="453" y="5"/>
                    <a:pt x="452" y="5"/>
                  </a:cubicBezTo>
                  <a:cubicBezTo>
                    <a:pt x="452" y="5"/>
                    <a:pt x="451" y="5"/>
                    <a:pt x="450" y="6"/>
                  </a:cubicBezTo>
                  <a:cubicBezTo>
                    <a:pt x="449" y="4"/>
                    <a:pt x="449" y="4"/>
                    <a:pt x="449" y="4"/>
                  </a:cubicBezTo>
                  <a:cubicBezTo>
                    <a:pt x="459" y="0"/>
                    <a:pt x="459" y="0"/>
                    <a:pt x="459" y="0"/>
                  </a:cubicBezTo>
                  <a:cubicBezTo>
                    <a:pt x="460" y="1"/>
                    <a:pt x="460" y="1"/>
                    <a:pt x="460" y="1"/>
                  </a:cubicBezTo>
                  <a:close/>
                  <a:moveTo>
                    <a:pt x="499" y="1"/>
                  </a:moveTo>
                  <a:cubicBezTo>
                    <a:pt x="500" y="1"/>
                    <a:pt x="501" y="1"/>
                    <a:pt x="501" y="2"/>
                  </a:cubicBezTo>
                  <a:cubicBezTo>
                    <a:pt x="502" y="3"/>
                    <a:pt x="502" y="4"/>
                    <a:pt x="502" y="5"/>
                  </a:cubicBezTo>
                  <a:cubicBezTo>
                    <a:pt x="502" y="6"/>
                    <a:pt x="502" y="7"/>
                    <a:pt x="501" y="8"/>
                  </a:cubicBezTo>
                  <a:cubicBezTo>
                    <a:pt x="500" y="8"/>
                    <a:pt x="500" y="9"/>
                    <a:pt x="499" y="9"/>
                  </a:cubicBezTo>
                  <a:cubicBezTo>
                    <a:pt x="498" y="9"/>
                    <a:pt x="497" y="8"/>
                    <a:pt x="496" y="8"/>
                  </a:cubicBezTo>
                  <a:cubicBezTo>
                    <a:pt x="496" y="7"/>
                    <a:pt x="495" y="6"/>
                    <a:pt x="495" y="5"/>
                  </a:cubicBezTo>
                  <a:cubicBezTo>
                    <a:pt x="495" y="4"/>
                    <a:pt x="496" y="3"/>
                    <a:pt x="496" y="2"/>
                  </a:cubicBezTo>
                  <a:cubicBezTo>
                    <a:pt x="497" y="1"/>
                    <a:pt x="498" y="1"/>
                    <a:pt x="499" y="1"/>
                  </a:cubicBezTo>
                  <a:close/>
                  <a:moveTo>
                    <a:pt x="502" y="19"/>
                  </a:moveTo>
                  <a:cubicBezTo>
                    <a:pt x="502" y="46"/>
                    <a:pt x="502" y="46"/>
                    <a:pt x="502" y="46"/>
                  </a:cubicBezTo>
                  <a:cubicBezTo>
                    <a:pt x="502" y="48"/>
                    <a:pt x="502" y="50"/>
                    <a:pt x="502" y="50"/>
                  </a:cubicBezTo>
                  <a:cubicBezTo>
                    <a:pt x="503" y="51"/>
                    <a:pt x="503" y="52"/>
                    <a:pt x="504" y="52"/>
                  </a:cubicBezTo>
                  <a:cubicBezTo>
                    <a:pt x="504" y="52"/>
                    <a:pt x="505" y="52"/>
                    <a:pt x="507" y="52"/>
                  </a:cubicBezTo>
                  <a:cubicBezTo>
                    <a:pt x="507" y="54"/>
                    <a:pt x="507" y="54"/>
                    <a:pt x="507" y="54"/>
                  </a:cubicBezTo>
                  <a:cubicBezTo>
                    <a:pt x="491" y="54"/>
                    <a:pt x="491" y="54"/>
                    <a:pt x="491" y="54"/>
                  </a:cubicBezTo>
                  <a:cubicBezTo>
                    <a:pt x="491" y="52"/>
                    <a:pt x="491" y="52"/>
                    <a:pt x="491" y="52"/>
                  </a:cubicBezTo>
                  <a:cubicBezTo>
                    <a:pt x="492" y="52"/>
                    <a:pt x="494" y="52"/>
                    <a:pt x="494" y="52"/>
                  </a:cubicBezTo>
                  <a:cubicBezTo>
                    <a:pt x="494" y="52"/>
                    <a:pt x="495" y="51"/>
                    <a:pt x="495" y="50"/>
                  </a:cubicBezTo>
                  <a:cubicBezTo>
                    <a:pt x="496" y="50"/>
                    <a:pt x="496" y="48"/>
                    <a:pt x="496" y="46"/>
                  </a:cubicBezTo>
                  <a:cubicBezTo>
                    <a:pt x="496" y="33"/>
                    <a:pt x="496" y="33"/>
                    <a:pt x="496" y="33"/>
                  </a:cubicBezTo>
                  <a:cubicBezTo>
                    <a:pt x="496" y="29"/>
                    <a:pt x="496" y="27"/>
                    <a:pt x="495" y="26"/>
                  </a:cubicBezTo>
                  <a:cubicBezTo>
                    <a:pt x="495" y="25"/>
                    <a:pt x="495" y="24"/>
                    <a:pt x="494" y="24"/>
                  </a:cubicBezTo>
                  <a:cubicBezTo>
                    <a:pt x="494" y="24"/>
                    <a:pt x="494" y="24"/>
                    <a:pt x="493" y="24"/>
                  </a:cubicBezTo>
                  <a:cubicBezTo>
                    <a:pt x="492" y="24"/>
                    <a:pt x="491" y="24"/>
                    <a:pt x="490" y="24"/>
                  </a:cubicBezTo>
                  <a:cubicBezTo>
                    <a:pt x="490" y="23"/>
                    <a:pt x="490" y="23"/>
                    <a:pt x="490" y="23"/>
                  </a:cubicBezTo>
                  <a:cubicBezTo>
                    <a:pt x="500" y="19"/>
                    <a:pt x="500" y="19"/>
                    <a:pt x="500" y="19"/>
                  </a:cubicBezTo>
                  <a:cubicBezTo>
                    <a:pt x="502" y="19"/>
                    <a:pt x="502" y="19"/>
                    <a:pt x="502" y="19"/>
                  </a:cubicBezTo>
                  <a:close/>
                  <a:moveTo>
                    <a:pt x="524" y="26"/>
                  </a:moveTo>
                  <a:cubicBezTo>
                    <a:pt x="528" y="21"/>
                    <a:pt x="532" y="19"/>
                    <a:pt x="535" y="19"/>
                  </a:cubicBezTo>
                  <a:cubicBezTo>
                    <a:pt x="536" y="19"/>
                    <a:pt x="538" y="19"/>
                    <a:pt x="540" y="20"/>
                  </a:cubicBezTo>
                  <a:cubicBezTo>
                    <a:pt x="541" y="21"/>
                    <a:pt x="542" y="22"/>
                    <a:pt x="543" y="24"/>
                  </a:cubicBezTo>
                  <a:cubicBezTo>
                    <a:pt x="543" y="26"/>
                    <a:pt x="544" y="28"/>
                    <a:pt x="544" y="31"/>
                  </a:cubicBezTo>
                  <a:cubicBezTo>
                    <a:pt x="544" y="46"/>
                    <a:pt x="544" y="46"/>
                    <a:pt x="544" y="46"/>
                  </a:cubicBezTo>
                  <a:cubicBezTo>
                    <a:pt x="544" y="48"/>
                    <a:pt x="544" y="49"/>
                    <a:pt x="544" y="50"/>
                  </a:cubicBezTo>
                  <a:cubicBezTo>
                    <a:pt x="544" y="51"/>
                    <a:pt x="545" y="51"/>
                    <a:pt x="545" y="52"/>
                  </a:cubicBezTo>
                  <a:cubicBezTo>
                    <a:pt x="546" y="52"/>
                    <a:pt x="547" y="52"/>
                    <a:pt x="548" y="52"/>
                  </a:cubicBezTo>
                  <a:cubicBezTo>
                    <a:pt x="548" y="53"/>
                    <a:pt x="548" y="53"/>
                    <a:pt x="548" y="53"/>
                  </a:cubicBezTo>
                  <a:cubicBezTo>
                    <a:pt x="532" y="53"/>
                    <a:pt x="532" y="53"/>
                    <a:pt x="532" y="53"/>
                  </a:cubicBezTo>
                  <a:cubicBezTo>
                    <a:pt x="532" y="52"/>
                    <a:pt x="532" y="52"/>
                    <a:pt x="532" y="52"/>
                  </a:cubicBezTo>
                  <a:cubicBezTo>
                    <a:pt x="533" y="52"/>
                    <a:pt x="533" y="52"/>
                    <a:pt x="533" y="52"/>
                  </a:cubicBezTo>
                  <a:cubicBezTo>
                    <a:pt x="535" y="52"/>
                    <a:pt x="536" y="52"/>
                    <a:pt x="536" y="51"/>
                  </a:cubicBezTo>
                  <a:cubicBezTo>
                    <a:pt x="537" y="51"/>
                    <a:pt x="538" y="50"/>
                    <a:pt x="538" y="49"/>
                  </a:cubicBezTo>
                  <a:cubicBezTo>
                    <a:pt x="538" y="49"/>
                    <a:pt x="538" y="48"/>
                    <a:pt x="538" y="46"/>
                  </a:cubicBezTo>
                  <a:cubicBezTo>
                    <a:pt x="538" y="32"/>
                    <a:pt x="538" y="32"/>
                    <a:pt x="538" y="32"/>
                  </a:cubicBezTo>
                  <a:cubicBezTo>
                    <a:pt x="538" y="28"/>
                    <a:pt x="537" y="26"/>
                    <a:pt x="536" y="25"/>
                  </a:cubicBezTo>
                  <a:cubicBezTo>
                    <a:pt x="536" y="24"/>
                    <a:pt x="534" y="23"/>
                    <a:pt x="532" y="23"/>
                  </a:cubicBezTo>
                  <a:cubicBezTo>
                    <a:pt x="530" y="23"/>
                    <a:pt x="527" y="24"/>
                    <a:pt x="524" y="28"/>
                  </a:cubicBezTo>
                  <a:cubicBezTo>
                    <a:pt x="524" y="46"/>
                    <a:pt x="524" y="46"/>
                    <a:pt x="524" y="46"/>
                  </a:cubicBezTo>
                  <a:cubicBezTo>
                    <a:pt x="524" y="48"/>
                    <a:pt x="524" y="49"/>
                    <a:pt x="524" y="50"/>
                  </a:cubicBezTo>
                  <a:cubicBezTo>
                    <a:pt x="525" y="51"/>
                    <a:pt x="525" y="51"/>
                    <a:pt x="526" y="52"/>
                  </a:cubicBezTo>
                  <a:cubicBezTo>
                    <a:pt x="526" y="52"/>
                    <a:pt x="527" y="52"/>
                    <a:pt x="529" y="52"/>
                  </a:cubicBezTo>
                  <a:cubicBezTo>
                    <a:pt x="529" y="53"/>
                    <a:pt x="529" y="53"/>
                    <a:pt x="529" y="53"/>
                  </a:cubicBezTo>
                  <a:cubicBezTo>
                    <a:pt x="513" y="53"/>
                    <a:pt x="513" y="53"/>
                    <a:pt x="513" y="53"/>
                  </a:cubicBezTo>
                  <a:cubicBezTo>
                    <a:pt x="513" y="52"/>
                    <a:pt x="513" y="52"/>
                    <a:pt x="513" y="52"/>
                  </a:cubicBezTo>
                  <a:cubicBezTo>
                    <a:pt x="514" y="52"/>
                    <a:pt x="514" y="52"/>
                    <a:pt x="514" y="52"/>
                  </a:cubicBezTo>
                  <a:cubicBezTo>
                    <a:pt x="516" y="52"/>
                    <a:pt x="517" y="52"/>
                    <a:pt x="517" y="51"/>
                  </a:cubicBezTo>
                  <a:cubicBezTo>
                    <a:pt x="518" y="50"/>
                    <a:pt x="518" y="48"/>
                    <a:pt x="518" y="46"/>
                  </a:cubicBezTo>
                  <a:cubicBezTo>
                    <a:pt x="518" y="33"/>
                    <a:pt x="518" y="33"/>
                    <a:pt x="518" y="33"/>
                  </a:cubicBezTo>
                  <a:cubicBezTo>
                    <a:pt x="518" y="29"/>
                    <a:pt x="518" y="26"/>
                    <a:pt x="518" y="25"/>
                  </a:cubicBezTo>
                  <a:cubicBezTo>
                    <a:pt x="518" y="24"/>
                    <a:pt x="517" y="24"/>
                    <a:pt x="517" y="23"/>
                  </a:cubicBezTo>
                  <a:cubicBezTo>
                    <a:pt x="516" y="23"/>
                    <a:pt x="516" y="23"/>
                    <a:pt x="515" y="23"/>
                  </a:cubicBezTo>
                  <a:cubicBezTo>
                    <a:pt x="514" y="23"/>
                    <a:pt x="514" y="23"/>
                    <a:pt x="513" y="23"/>
                  </a:cubicBezTo>
                  <a:cubicBezTo>
                    <a:pt x="512" y="22"/>
                    <a:pt x="512" y="22"/>
                    <a:pt x="512" y="22"/>
                  </a:cubicBezTo>
                  <a:cubicBezTo>
                    <a:pt x="522" y="18"/>
                    <a:pt x="522" y="18"/>
                    <a:pt x="522" y="18"/>
                  </a:cubicBezTo>
                  <a:cubicBezTo>
                    <a:pt x="524" y="18"/>
                    <a:pt x="524" y="18"/>
                    <a:pt x="524" y="18"/>
                  </a:cubicBezTo>
                  <a:cubicBezTo>
                    <a:pt x="524" y="26"/>
                    <a:pt x="524" y="26"/>
                    <a:pt x="524" y="26"/>
                  </a:cubicBezTo>
                  <a:close/>
                  <a:moveTo>
                    <a:pt x="573" y="49"/>
                  </a:moveTo>
                  <a:cubicBezTo>
                    <a:pt x="570" y="52"/>
                    <a:pt x="568" y="53"/>
                    <a:pt x="567" y="54"/>
                  </a:cubicBezTo>
                  <a:cubicBezTo>
                    <a:pt x="566" y="54"/>
                    <a:pt x="564" y="54"/>
                    <a:pt x="563" y="54"/>
                  </a:cubicBezTo>
                  <a:cubicBezTo>
                    <a:pt x="560" y="54"/>
                    <a:pt x="559" y="54"/>
                    <a:pt x="557" y="52"/>
                  </a:cubicBezTo>
                  <a:cubicBezTo>
                    <a:pt x="556" y="50"/>
                    <a:pt x="555" y="48"/>
                    <a:pt x="555" y="46"/>
                  </a:cubicBezTo>
                  <a:cubicBezTo>
                    <a:pt x="555" y="44"/>
                    <a:pt x="556" y="42"/>
                    <a:pt x="556" y="41"/>
                  </a:cubicBezTo>
                  <a:cubicBezTo>
                    <a:pt x="557" y="40"/>
                    <a:pt x="559" y="38"/>
                    <a:pt x="562" y="36"/>
                  </a:cubicBezTo>
                  <a:cubicBezTo>
                    <a:pt x="564" y="35"/>
                    <a:pt x="568" y="33"/>
                    <a:pt x="574" y="31"/>
                  </a:cubicBezTo>
                  <a:cubicBezTo>
                    <a:pt x="574" y="30"/>
                    <a:pt x="574" y="30"/>
                    <a:pt x="574" y="30"/>
                  </a:cubicBezTo>
                  <a:cubicBezTo>
                    <a:pt x="574" y="26"/>
                    <a:pt x="573" y="24"/>
                    <a:pt x="572" y="23"/>
                  </a:cubicBezTo>
                  <a:cubicBezTo>
                    <a:pt x="571" y="22"/>
                    <a:pt x="570" y="21"/>
                    <a:pt x="568" y="21"/>
                  </a:cubicBezTo>
                  <a:cubicBezTo>
                    <a:pt x="566" y="21"/>
                    <a:pt x="565" y="21"/>
                    <a:pt x="564" y="22"/>
                  </a:cubicBezTo>
                  <a:cubicBezTo>
                    <a:pt x="563" y="23"/>
                    <a:pt x="563" y="24"/>
                    <a:pt x="563" y="25"/>
                  </a:cubicBezTo>
                  <a:cubicBezTo>
                    <a:pt x="563" y="27"/>
                    <a:pt x="563" y="27"/>
                    <a:pt x="563" y="27"/>
                  </a:cubicBezTo>
                  <a:cubicBezTo>
                    <a:pt x="563" y="28"/>
                    <a:pt x="562" y="29"/>
                    <a:pt x="562" y="30"/>
                  </a:cubicBezTo>
                  <a:cubicBezTo>
                    <a:pt x="562" y="30"/>
                    <a:pt x="561" y="30"/>
                    <a:pt x="560" y="30"/>
                  </a:cubicBezTo>
                  <a:cubicBezTo>
                    <a:pt x="559" y="30"/>
                    <a:pt x="558" y="30"/>
                    <a:pt x="558" y="30"/>
                  </a:cubicBezTo>
                  <a:cubicBezTo>
                    <a:pt x="558" y="29"/>
                    <a:pt x="557" y="28"/>
                    <a:pt x="557" y="27"/>
                  </a:cubicBezTo>
                  <a:cubicBezTo>
                    <a:pt x="557" y="25"/>
                    <a:pt x="558" y="23"/>
                    <a:pt x="560" y="21"/>
                  </a:cubicBezTo>
                  <a:cubicBezTo>
                    <a:pt x="562" y="19"/>
                    <a:pt x="566" y="18"/>
                    <a:pt x="569" y="18"/>
                  </a:cubicBezTo>
                  <a:cubicBezTo>
                    <a:pt x="572" y="18"/>
                    <a:pt x="574" y="18"/>
                    <a:pt x="576" y="20"/>
                  </a:cubicBezTo>
                  <a:cubicBezTo>
                    <a:pt x="578" y="20"/>
                    <a:pt x="579" y="22"/>
                    <a:pt x="580" y="23"/>
                  </a:cubicBezTo>
                  <a:cubicBezTo>
                    <a:pt x="580" y="24"/>
                    <a:pt x="580" y="26"/>
                    <a:pt x="580" y="30"/>
                  </a:cubicBezTo>
                  <a:cubicBezTo>
                    <a:pt x="580" y="41"/>
                    <a:pt x="580" y="41"/>
                    <a:pt x="580" y="41"/>
                  </a:cubicBezTo>
                  <a:cubicBezTo>
                    <a:pt x="580" y="44"/>
                    <a:pt x="580" y="46"/>
                    <a:pt x="580" y="47"/>
                  </a:cubicBezTo>
                  <a:cubicBezTo>
                    <a:pt x="580" y="48"/>
                    <a:pt x="581" y="48"/>
                    <a:pt x="581" y="49"/>
                  </a:cubicBezTo>
                  <a:cubicBezTo>
                    <a:pt x="581" y="49"/>
                    <a:pt x="581" y="49"/>
                    <a:pt x="582" y="49"/>
                  </a:cubicBezTo>
                  <a:cubicBezTo>
                    <a:pt x="582" y="49"/>
                    <a:pt x="582" y="49"/>
                    <a:pt x="583" y="49"/>
                  </a:cubicBezTo>
                  <a:cubicBezTo>
                    <a:pt x="583" y="48"/>
                    <a:pt x="584" y="48"/>
                    <a:pt x="586" y="46"/>
                  </a:cubicBezTo>
                  <a:cubicBezTo>
                    <a:pt x="586" y="48"/>
                    <a:pt x="586" y="48"/>
                    <a:pt x="586" y="48"/>
                  </a:cubicBezTo>
                  <a:cubicBezTo>
                    <a:pt x="583" y="52"/>
                    <a:pt x="580" y="54"/>
                    <a:pt x="578" y="54"/>
                  </a:cubicBezTo>
                  <a:cubicBezTo>
                    <a:pt x="577" y="54"/>
                    <a:pt x="576" y="53"/>
                    <a:pt x="575" y="52"/>
                  </a:cubicBezTo>
                  <a:cubicBezTo>
                    <a:pt x="574" y="52"/>
                    <a:pt x="573" y="51"/>
                    <a:pt x="573" y="49"/>
                  </a:cubicBezTo>
                  <a:close/>
                  <a:moveTo>
                    <a:pt x="573" y="46"/>
                  </a:moveTo>
                  <a:cubicBezTo>
                    <a:pt x="573" y="34"/>
                    <a:pt x="573" y="34"/>
                    <a:pt x="573" y="34"/>
                  </a:cubicBezTo>
                  <a:cubicBezTo>
                    <a:pt x="570" y="35"/>
                    <a:pt x="567" y="36"/>
                    <a:pt x="566" y="37"/>
                  </a:cubicBezTo>
                  <a:cubicBezTo>
                    <a:pt x="564" y="38"/>
                    <a:pt x="563" y="39"/>
                    <a:pt x="562" y="40"/>
                  </a:cubicBezTo>
                  <a:cubicBezTo>
                    <a:pt x="562" y="42"/>
                    <a:pt x="561" y="43"/>
                    <a:pt x="561" y="44"/>
                  </a:cubicBezTo>
                  <a:cubicBezTo>
                    <a:pt x="561" y="46"/>
                    <a:pt x="562" y="48"/>
                    <a:pt x="563" y="49"/>
                  </a:cubicBezTo>
                  <a:cubicBezTo>
                    <a:pt x="564" y="50"/>
                    <a:pt x="565" y="50"/>
                    <a:pt x="566" y="50"/>
                  </a:cubicBezTo>
                  <a:cubicBezTo>
                    <a:pt x="568" y="50"/>
                    <a:pt x="570" y="49"/>
                    <a:pt x="573"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100"/>
            </a:p>
          </p:txBody>
        </p:sp>
        <p:sp>
          <p:nvSpPr>
            <p:cNvPr id="40" name="Freeform 36"/>
            <p:cNvSpPr>
              <a:spLocks noEditPoints="1"/>
            </p:cNvSpPr>
            <p:nvPr userDrawn="1"/>
          </p:nvSpPr>
          <p:spPr bwMode="auto">
            <a:xfrm>
              <a:off x="9304417" y="4596096"/>
              <a:ext cx="2255842" cy="300036"/>
            </a:xfrm>
            <a:custGeom>
              <a:avLst/>
              <a:gdLst>
                <a:gd name="T0" fmla="*/ 1465 w 1513"/>
                <a:gd name="T1" fmla="*/ 107 h 200"/>
                <a:gd name="T2" fmla="*/ 1416 w 1513"/>
                <a:gd name="T3" fmla="*/ 130 h 200"/>
                <a:gd name="T4" fmla="*/ 1450 w 1513"/>
                <a:gd name="T5" fmla="*/ 47 h 200"/>
                <a:gd name="T6" fmla="*/ 1458 w 1513"/>
                <a:gd name="T7" fmla="*/ 70 h 200"/>
                <a:gd name="T8" fmla="*/ 1467 w 1513"/>
                <a:gd name="T9" fmla="*/ 146 h 200"/>
                <a:gd name="T10" fmla="*/ 1410 w 1513"/>
                <a:gd name="T11" fmla="*/ 171 h 200"/>
                <a:gd name="T12" fmla="*/ 1408 w 1513"/>
                <a:gd name="T13" fmla="*/ 153 h 200"/>
                <a:gd name="T14" fmla="*/ 1272 w 1513"/>
                <a:gd name="T15" fmla="*/ 125 h 200"/>
                <a:gd name="T16" fmla="*/ 1257 w 1513"/>
                <a:gd name="T17" fmla="*/ 79 h 200"/>
                <a:gd name="T18" fmla="*/ 1298 w 1513"/>
                <a:gd name="T19" fmla="*/ 59 h 200"/>
                <a:gd name="T20" fmla="*/ 1220 w 1513"/>
                <a:gd name="T21" fmla="*/ 139 h 200"/>
                <a:gd name="T22" fmla="*/ 1112 w 1513"/>
                <a:gd name="T23" fmla="*/ 16 h 200"/>
                <a:gd name="T24" fmla="*/ 1064 w 1513"/>
                <a:gd name="T25" fmla="*/ 107 h 200"/>
                <a:gd name="T26" fmla="*/ 1074 w 1513"/>
                <a:gd name="T27" fmla="*/ 95 h 200"/>
                <a:gd name="T28" fmla="*/ 1096 w 1513"/>
                <a:gd name="T29" fmla="*/ 49 h 200"/>
                <a:gd name="T30" fmla="*/ 1098 w 1513"/>
                <a:gd name="T31" fmla="*/ 84 h 200"/>
                <a:gd name="T32" fmla="*/ 1101 w 1513"/>
                <a:gd name="T33" fmla="*/ 154 h 200"/>
                <a:gd name="T34" fmla="*/ 1038 w 1513"/>
                <a:gd name="T35" fmla="*/ 172 h 200"/>
                <a:gd name="T36" fmla="*/ 862 w 1513"/>
                <a:gd name="T37" fmla="*/ 136 h 200"/>
                <a:gd name="T38" fmla="*/ 895 w 1513"/>
                <a:gd name="T39" fmla="*/ 103 h 200"/>
                <a:gd name="T40" fmla="*/ 856 w 1513"/>
                <a:gd name="T41" fmla="*/ 83 h 200"/>
                <a:gd name="T42" fmla="*/ 873 w 1513"/>
                <a:gd name="T43" fmla="*/ 80 h 200"/>
                <a:gd name="T44" fmla="*/ 905 w 1513"/>
                <a:gd name="T45" fmla="*/ 38 h 200"/>
                <a:gd name="T46" fmla="*/ 908 w 1513"/>
                <a:gd name="T47" fmla="*/ 83 h 200"/>
                <a:gd name="T48" fmla="*/ 874 w 1513"/>
                <a:gd name="T49" fmla="*/ 168 h 200"/>
                <a:gd name="T50" fmla="*/ 809 w 1513"/>
                <a:gd name="T51" fmla="*/ 149 h 200"/>
                <a:gd name="T52" fmla="*/ 704 w 1513"/>
                <a:gd name="T53" fmla="*/ 45 h 200"/>
                <a:gd name="T54" fmla="*/ 658 w 1513"/>
                <a:gd name="T55" fmla="*/ 45 h 200"/>
                <a:gd name="T56" fmla="*/ 694 w 1513"/>
                <a:gd name="T57" fmla="*/ 50 h 200"/>
                <a:gd name="T58" fmla="*/ 705 w 1513"/>
                <a:gd name="T59" fmla="*/ 55 h 200"/>
                <a:gd name="T60" fmla="*/ 697 w 1513"/>
                <a:gd name="T61" fmla="*/ 139 h 200"/>
                <a:gd name="T62" fmla="*/ 662 w 1513"/>
                <a:gd name="T63" fmla="*/ 179 h 200"/>
                <a:gd name="T64" fmla="*/ 686 w 1513"/>
                <a:gd name="T65" fmla="*/ 141 h 200"/>
                <a:gd name="T66" fmla="*/ 720 w 1513"/>
                <a:gd name="T67" fmla="*/ 90 h 200"/>
                <a:gd name="T68" fmla="*/ 540 w 1513"/>
                <a:gd name="T69" fmla="*/ 92 h 200"/>
                <a:gd name="T70" fmla="*/ 491 w 1513"/>
                <a:gd name="T71" fmla="*/ 115 h 200"/>
                <a:gd name="T72" fmla="*/ 466 w 1513"/>
                <a:gd name="T73" fmla="*/ 70 h 200"/>
                <a:gd name="T74" fmla="*/ 444 w 1513"/>
                <a:gd name="T75" fmla="*/ 90 h 200"/>
                <a:gd name="T76" fmla="*/ 426 w 1513"/>
                <a:gd name="T77" fmla="*/ 96 h 200"/>
                <a:gd name="T78" fmla="*/ 414 w 1513"/>
                <a:gd name="T79" fmla="*/ 90 h 200"/>
                <a:gd name="T80" fmla="*/ 502 w 1513"/>
                <a:gd name="T81" fmla="*/ 43 h 200"/>
                <a:gd name="T82" fmla="*/ 560 w 1513"/>
                <a:gd name="T83" fmla="*/ 85 h 200"/>
                <a:gd name="T84" fmla="*/ 520 w 1513"/>
                <a:gd name="T85" fmla="*/ 187 h 200"/>
                <a:gd name="T86" fmla="*/ 465 w 1513"/>
                <a:gd name="T87" fmla="*/ 119 h 200"/>
                <a:gd name="T88" fmla="*/ 442 w 1513"/>
                <a:gd name="T89" fmla="*/ 153 h 200"/>
                <a:gd name="T90" fmla="*/ 282 w 1513"/>
                <a:gd name="T91" fmla="*/ 98 h 200"/>
                <a:gd name="T92" fmla="*/ 259 w 1513"/>
                <a:gd name="T93" fmla="*/ 93 h 200"/>
                <a:gd name="T94" fmla="*/ 226 w 1513"/>
                <a:gd name="T95" fmla="*/ 158 h 200"/>
                <a:gd name="T96" fmla="*/ 307 w 1513"/>
                <a:gd name="T97" fmla="*/ 43 h 200"/>
                <a:gd name="T98" fmla="*/ 290 w 1513"/>
                <a:gd name="T99" fmla="*/ 120 h 200"/>
                <a:gd name="T100" fmla="*/ 234 w 1513"/>
                <a:gd name="T101" fmla="*/ 93 h 200"/>
                <a:gd name="T102" fmla="*/ 205 w 1513"/>
                <a:gd name="T103" fmla="*/ 107 h 200"/>
                <a:gd name="T104" fmla="*/ 226 w 1513"/>
                <a:gd name="T105" fmla="*/ 171 h 200"/>
                <a:gd name="T106" fmla="*/ 101 w 1513"/>
                <a:gd name="T107" fmla="*/ 63 h 200"/>
                <a:gd name="T108" fmla="*/ 32 w 1513"/>
                <a:gd name="T109" fmla="*/ 94 h 200"/>
                <a:gd name="T110" fmla="*/ 58 w 1513"/>
                <a:gd name="T111" fmla="*/ 7 h 200"/>
                <a:gd name="T112" fmla="*/ 104 w 1513"/>
                <a:gd name="T113" fmla="*/ 90 h 200"/>
                <a:gd name="T114" fmla="*/ 48 w 1513"/>
                <a:gd name="T115" fmla="*/ 152 h 200"/>
                <a:gd name="T116" fmla="*/ 3 w 1513"/>
                <a:gd name="T117" fmla="*/ 6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3" h="200">
                  <a:moveTo>
                    <a:pt x="1410" y="31"/>
                  </a:moveTo>
                  <a:cubicBezTo>
                    <a:pt x="1410" y="28"/>
                    <a:pt x="1410" y="26"/>
                    <a:pt x="1410" y="23"/>
                  </a:cubicBezTo>
                  <a:cubicBezTo>
                    <a:pt x="1418" y="21"/>
                    <a:pt x="1413" y="3"/>
                    <a:pt x="1421" y="0"/>
                  </a:cubicBezTo>
                  <a:cubicBezTo>
                    <a:pt x="1424" y="0"/>
                    <a:pt x="1424" y="0"/>
                    <a:pt x="1424" y="0"/>
                  </a:cubicBezTo>
                  <a:cubicBezTo>
                    <a:pt x="1425" y="3"/>
                    <a:pt x="1427" y="7"/>
                    <a:pt x="1428" y="11"/>
                  </a:cubicBezTo>
                  <a:cubicBezTo>
                    <a:pt x="1428" y="13"/>
                    <a:pt x="1428" y="15"/>
                    <a:pt x="1428" y="17"/>
                  </a:cubicBezTo>
                  <a:cubicBezTo>
                    <a:pt x="1431" y="30"/>
                    <a:pt x="1429" y="36"/>
                    <a:pt x="1427" y="47"/>
                  </a:cubicBezTo>
                  <a:cubicBezTo>
                    <a:pt x="1414" y="49"/>
                    <a:pt x="1415" y="38"/>
                    <a:pt x="1410" y="31"/>
                  </a:cubicBezTo>
                  <a:close/>
                  <a:moveTo>
                    <a:pt x="1442" y="122"/>
                  </a:moveTo>
                  <a:cubicBezTo>
                    <a:pt x="1442" y="107"/>
                    <a:pt x="1454" y="110"/>
                    <a:pt x="1465" y="107"/>
                  </a:cubicBezTo>
                  <a:cubicBezTo>
                    <a:pt x="1470" y="105"/>
                    <a:pt x="1478" y="101"/>
                    <a:pt x="1482" y="97"/>
                  </a:cubicBezTo>
                  <a:cubicBezTo>
                    <a:pt x="1484" y="95"/>
                    <a:pt x="1484" y="93"/>
                    <a:pt x="1486" y="91"/>
                  </a:cubicBezTo>
                  <a:cubicBezTo>
                    <a:pt x="1485" y="90"/>
                    <a:pt x="1485" y="88"/>
                    <a:pt x="1484" y="87"/>
                  </a:cubicBezTo>
                  <a:cubicBezTo>
                    <a:pt x="1482" y="86"/>
                    <a:pt x="1479" y="83"/>
                    <a:pt x="1477" y="83"/>
                  </a:cubicBezTo>
                  <a:cubicBezTo>
                    <a:pt x="1474" y="81"/>
                    <a:pt x="1470" y="82"/>
                    <a:pt x="1468" y="81"/>
                  </a:cubicBezTo>
                  <a:cubicBezTo>
                    <a:pt x="1452" y="83"/>
                    <a:pt x="1429" y="95"/>
                    <a:pt x="1424" y="105"/>
                  </a:cubicBezTo>
                  <a:cubicBezTo>
                    <a:pt x="1424" y="108"/>
                    <a:pt x="1424" y="111"/>
                    <a:pt x="1424" y="113"/>
                  </a:cubicBezTo>
                  <a:cubicBezTo>
                    <a:pt x="1426" y="115"/>
                    <a:pt x="1428" y="117"/>
                    <a:pt x="1430" y="119"/>
                  </a:cubicBezTo>
                  <a:cubicBezTo>
                    <a:pt x="1430" y="126"/>
                    <a:pt x="1430" y="134"/>
                    <a:pt x="1422" y="135"/>
                  </a:cubicBezTo>
                  <a:cubicBezTo>
                    <a:pt x="1420" y="133"/>
                    <a:pt x="1418" y="132"/>
                    <a:pt x="1416" y="130"/>
                  </a:cubicBezTo>
                  <a:cubicBezTo>
                    <a:pt x="1414" y="132"/>
                    <a:pt x="1413" y="133"/>
                    <a:pt x="1409" y="132"/>
                  </a:cubicBezTo>
                  <a:cubicBezTo>
                    <a:pt x="1407" y="128"/>
                    <a:pt x="1397" y="105"/>
                    <a:pt x="1398" y="102"/>
                  </a:cubicBezTo>
                  <a:cubicBezTo>
                    <a:pt x="1399" y="99"/>
                    <a:pt x="1405" y="97"/>
                    <a:pt x="1408" y="96"/>
                  </a:cubicBezTo>
                  <a:cubicBezTo>
                    <a:pt x="1414" y="93"/>
                    <a:pt x="1418" y="86"/>
                    <a:pt x="1423" y="82"/>
                  </a:cubicBezTo>
                  <a:cubicBezTo>
                    <a:pt x="1426" y="80"/>
                    <a:pt x="1430" y="80"/>
                    <a:pt x="1433" y="79"/>
                  </a:cubicBezTo>
                  <a:cubicBezTo>
                    <a:pt x="1441" y="75"/>
                    <a:pt x="1447" y="65"/>
                    <a:pt x="1454" y="59"/>
                  </a:cubicBezTo>
                  <a:cubicBezTo>
                    <a:pt x="1462" y="51"/>
                    <a:pt x="1472" y="50"/>
                    <a:pt x="1478" y="41"/>
                  </a:cubicBezTo>
                  <a:cubicBezTo>
                    <a:pt x="1478" y="41"/>
                    <a:pt x="1478" y="41"/>
                    <a:pt x="1478" y="40"/>
                  </a:cubicBezTo>
                  <a:cubicBezTo>
                    <a:pt x="1477" y="40"/>
                    <a:pt x="1477" y="40"/>
                    <a:pt x="1477" y="40"/>
                  </a:cubicBezTo>
                  <a:cubicBezTo>
                    <a:pt x="1472" y="45"/>
                    <a:pt x="1459" y="54"/>
                    <a:pt x="1450" y="47"/>
                  </a:cubicBezTo>
                  <a:cubicBezTo>
                    <a:pt x="1446" y="45"/>
                    <a:pt x="1447" y="40"/>
                    <a:pt x="1444" y="37"/>
                  </a:cubicBezTo>
                  <a:cubicBezTo>
                    <a:pt x="1443" y="35"/>
                    <a:pt x="1440" y="34"/>
                    <a:pt x="1440" y="31"/>
                  </a:cubicBezTo>
                  <a:cubicBezTo>
                    <a:pt x="1440" y="29"/>
                    <a:pt x="1441" y="28"/>
                    <a:pt x="1441" y="27"/>
                  </a:cubicBezTo>
                  <a:cubicBezTo>
                    <a:pt x="1447" y="27"/>
                    <a:pt x="1459" y="35"/>
                    <a:pt x="1462" y="38"/>
                  </a:cubicBezTo>
                  <a:cubicBezTo>
                    <a:pt x="1471" y="35"/>
                    <a:pt x="1480" y="33"/>
                    <a:pt x="1488" y="28"/>
                  </a:cubicBezTo>
                  <a:cubicBezTo>
                    <a:pt x="1491" y="26"/>
                    <a:pt x="1496" y="30"/>
                    <a:pt x="1498" y="29"/>
                  </a:cubicBezTo>
                  <a:cubicBezTo>
                    <a:pt x="1502" y="32"/>
                    <a:pt x="1508" y="48"/>
                    <a:pt x="1500" y="52"/>
                  </a:cubicBezTo>
                  <a:cubicBezTo>
                    <a:pt x="1496" y="53"/>
                    <a:pt x="1490" y="53"/>
                    <a:pt x="1486" y="54"/>
                  </a:cubicBezTo>
                  <a:cubicBezTo>
                    <a:pt x="1476" y="56"/>
                    <a:pt x="1464" y="63"/>
                    <a:pt x="1457" y="69"/>
                  </a:cubicBezTo>
                  <a:cubicBezTo>
                    <a:pt x="1457" y="69"/>
                    <a:pt x="1458" y="69"/>
                    <a:pt x="1458" y="70"/>
                  </a:cubicBezTo>
                  <a:cubicBezTo>
                    <a:pt x="1458" y="70"/>
                    <a:pt x="1458" y="70"/>
                    <a:pt x="1458" y="70"/>
                  </a:cubicBezTo>
                  <a:cubicBezTo>
                    <a:pt x="1462" y="71"/>
                    <a:pt x="1469" y="68"/>
                    <a:pt x="1474" y="71"/>
                  </a:cubicBezTo>
                  <a:cubicBezTo>
                    <a:pt x="1485" y="76"/>
                    <a:pt x="1500" y="81"/>
                    <a:pt x="1500" y="99"/>
                  </a:cubicBezTo>
                  <a:cubicBezTo>
                    <a:pt x="1497" y="100"/>
                    <a:pt x="1496" y="102"/>
                    <a:pt x="1494" y="103"/>
                  </a:cubicBezTo>
                  <a:cubicBezTo>
                    <a:pt x="1488" y="105"/>
                    <a:pt x="1482" y="105"/>
                    <a:pt x="1477" y="108"/>
                  </a:cubicBezTo>
                  <a:cubicBezTo>
                    <a:pt x="1477" y="109"/>
                    <a:pt x="1477" y="109"/>
                    <a:pt x="1477" y="110"/>
                  </a:cubicBezTo>
                  <a:cubicBezTo>
                    <a:pt x="1478" y="112"/>
                    <a:pt x="1479" y="113"/>
                    <a:pt x="1479" y="118"/>
                  </a:cubicBezTo>
                  <a:cubicBezTo>
                    <a:pt x="1477" y="119"/>
                    <a:pt x="1478" y="122"/>
                    <a:pt x="1476" y="123"/>
                  </a:cubicBezTo>
                  <a:cubicBezTo>
                    <a:pt x="1472" y="130"/>
                    <a:pt x="1465" y="135"/>
                    <a:pt x="1463" y="142"/>
                  </a:cubicBezTo>
                  <a:cubicBezTo>
                    <a:pt x="1464" y="143"/>
                    <a:pt x="1466" y="145"/>
                    <a:pt x="1467" y="146"/>
                  </a:cubicBezTo>
                  <a:cubicBezTo>
                    <a:pt x="1476" y="149"/>
                    <a:pt x="1513" y="129"/>
                    <a:pt x="1508" y="151"/>
                  </a:cubicBezTo>
                  <a:cubicBezTo>
                    <a:pt x="1507" y="154"/>
                    <a:pt x="1505" y="156"/>
                    <a:pt x="1504" y="158"/>
                  </a:cubicBezTo>
                  <a:cubicBezTo>
                    <a:pt x="1500" y="158"/>
                    <a:pt x="1498" y="157"/>
                    <a:pt x="1495" y="157"/>
                  </a:cubicBezTo>
                  <a:cubicBezTo>
                    <a:pt x="1490" y="155"/>
                    <a:pt x="1472" y="161"/>
                    <a:pt x="1469" y="163"/>
                  </a:cubicBezTo>
                  <a:cubicBezTo>
                    <a:pt x="1470" y="169"/>
                    <a:pt x="1471" y="175"/>
                    <a:pt x="1471" y="182"/>
                  </a:cubicBezTo>
                  <a:cubicBezTo>
                    <a:pt x="1469" y="183"/>
                    <a:pt x="1469" y="185"/>
                    <a:pt x="1468" y="186"/>
                  </a:cubicBezTo>
                  <a:cubicBezTo>
                    <a:pt x="1465" y="188"/>
                    <a:pt x="1462" y="187"/>
                    <a:pt x="1458" y="189"/>
                  </a:cubicBezTo>
                  <a:cubicBezTo>
                    <a:pt x="1456" y="190"/>
                    <a:pt x="1453" y="193"/>
                    <a:pt x="1450" y="193"/>
                  </a:cubicBezTo>
                  <a:cubicBezTo>
                    <a:pt x="1432" y="200"/>
                    <a:pt x="1414" y="183"/>
                    <a:pt x="1410" y="171"/>
                  </a:cubicBezTo>
                  <a:cubicBezTo>
                    <a:pt x="1410" y="171"/>
                    <a:pt x="1410" y="171"/>
                    <a:pt x="1410" y="171"/>
                  </a:cubicBezTo>
                  <a:cubicBezTo>
                    <a:pt x="1416" y="171"/>
                    <a:pt x="1423" y="177"/>
                    <a:pt x="1428" y="179"/>
                  </a:cubicBezTo>
                  <a:cubicBezTo>
                    <a:pt x="1430" y="179"/>
                    <a:pt x="1433" y="179"/>
                    <a:pt x="1435" y="179"/>
                  </a:cubicBezTo>
                  <a:cubicBezTo>
                    <a:pt x="1449" y="179"/>
                    <a:pt x="1457" y="174"/>
                    <a:pt x="1463" y="165"/>
                  </a:cubicBezTo>
                  <a:cubicBezTo>
                    <a:pt x="1463" y="164"/>
                    <a:pt x="1463" y="163"/>
                    <a:pt x="1463" y="162"/>
                  </a:cubicBezTo>
                  <a:cubicBezTo>
                    <a:pt x="1462" y="162"/>
                    <a:pt x="1461" y="161"/>
                    <a:pt x="1460" y="161"/>
                  </a:cubicBezTo>
                  <a:cubicBezTo>
                    <a:pt x="1453" y="158"/>
                    <a:pt x="1440" y="165"/>
                    <a:pt x="1434" y="166"/>
                  </a:cubicBezTo>
                  <a:cubicBezTo>
                    <a:pt x="1428" y="167"/>
                    <a:pt x="1413" y="167"/>
                    <a:pt x="1408" y="164"/>
                  </a:cubicBezTo>
                  <a:cubicBezTo>
                    <a:pt x="1406" y="163"/>
                    <a:pt x="1405" y="161"/>
                    <a:pt x="1404" y="160"/>
                  </a:cubicBezTo>
                  <a:cubicBezTo>
                    <a:pt x="1404" y="159"/>
                    <a:pt x="1404" y="157"/>
                    <a:pt x="1404" y="156"/>
                  </a:cubicBezTo>
                  <a:cubicBezTo>
                    <a:pt x="1406" y="155"/>
                    <a:pt x="1407" y="154"/>
                    <a:pt x="1408" y="153"/>
                  </a:cubicBezTo>
                  <a:cubicBezTo>
                    <a:pt x="1418" y="153"/>
                    <a:pt x="1426" y="153"/>
                    <a:pt x="1436" y="153"/>
                  </a:cubicBezTo>
                  <a:cubicBezTo>
                    <a:pt x="1438" y="152"/>
                    <a:pt x="1442" y="149"/>
                    <a:pt x="1444" y="149"/>
                  </a:cubicBezTo>
                  <a:cubicBezTo>
                    <a:pt x="1448" y="147"/>
                    <a:pt x="1452" y="148"/>
                    <a:pt x="1455" y="147"/>
                  </a:cubicBezTo>
                  <a:cubicBezTo>
                    <a:pt x="1456" y="146"/>
                    <a:pt x="1456" y="146"/>
                    <a:pt x="1457" y="145"/>
                  </a:cubicBezTo>
                  <a:cubicBezTo>
                    <a:pt x="1456" y="143"/>
                    <a:pt x="1454" y="139"/>
                    <a:pt x="1456" y="136"/>
                  </a:cubicBezTo>
                  <a:cubicBezTo>
                    <a:pt x="1458" y="129"/>
                    <a:pt x="1460" y="125"/>
                    <a:pt x="1464" y="118"/>
                  </a:cubicBezTo>
                  <a:cubicBezTo>
                    <a:pt x="1463" y="117"/>
                    <a:pt x="1462" y="117"/>
                    <a:pt x="1461" y="117"/>
                  </a:cubicBezTo>
                  <a:cubicBezTo>
                    <a:pt x="1455" y="118"/>
                    <a:pt x="1451" y="121"/>
                    <a:pt x="1442" y="122"/>
                  </a:cubicBezTo>
                  <a:close/>
                  <a:moveTo>
                    <a:pt x="1272" y="127"/>
                  </a:moveTo>
                  <a:cubicBezTo>
                    <a:pt x="1272" y="125"/>
                    <a:pt x="1271" y="126"/>
                    <a:pt x="1272" y="125"/>
                  </a:cubicBezTo>
                  <a:cubicBezTo>
                    <a:pt x="1274" y="119"/>
                    <a:pt x="1285" y="115"/>
                    <a:pt x="1292" y="119"/>
                  </a:cubicBezTo>
                  <a:cubicBezTo>
                    <a:pt x="1301" y="125"/>
                    <a:pt x="1318" y="137"/>
                    <a:pt x="1316" y="154"/>
                  </a:cubicBezTo>
                  <a:cubicBezTo>
                    <a:pt x="1310" y="157"/>
                    <a:pt x="1309" y="164"/>
                    <a:pt x="1298" y="164"/>
                  </a:cubicBezTo>
                  <a:cubicBezTo>
                    <a:pt x="1298" y="161"/>
                    <a:pt x="1294" y="159"/>
                    <a:pt x="1293" y="157"/>
                  </a:cubicBezTo>
                  <a:cubicBezTo>
                    <a:pt x="1292" y="155"/>
                    <a:pt x="1292" y="152"/>
                    <a:pt x="1291" y="149"/>
                  </a:cubicBezTo>
                  <a:cubicBezTo>
                    <a:pt x="1288" y="143"/>
                    <a:pt x="1279" y="128"/>
                    <a:pt x="1272" y="127"/>
                  </a:cubicBezTo>
                  <a:close/>
                  <a:moveTo>
                    <a:pt x="1216" y="87"/>
                  </a:moveTo>
                  <a:cubicBezTo>
                    <a:pt x="1216" y="86"/>
                    <a:pt x="1217" y="85"/>
                    <a:pt x="1217" y="84"/>
                  </a:cubicBezTo>
                  <a:cubicBezTo>
                    <a:pt x="1222" y="85"/>
                    <a:pt x="1227" y="86"/>
                    <a:pt x="1232" y="87"/>
                  </a:cubicBezTo>
                  <a:cubicBezTo>
                    <a:pt x="1237" y="89"/>
                    <a:pt x="1256" y="82"/>
                    <a:pt x="1257" y="79"/>
                  </a:cubicBezTo>
                  <a:cubicBezTo>
                    <a:pt x="1260" y="74"/>
                    <a:pt x="1260" y="41"/>
                    <a:pt x="1257" y="36"/>
                  </a:cubicBezTo>
                  <a:cubicBezTo>
                    <a:pt x="1255" y="31"/>
                    <a:pt x="1252" y="30"/>
                    <a:pt x="1252" y="23"/>
                  </a:cubicBezTo>
                  <a:cubicBezTo>
                    <a:pt x="1256" y="21"/>
                    <a:pt x="1256" y="20"/>
                    <a:pt x="1264" y="20"/>
                  </a:cubicBezTo>
                  <a:cubicBezTo>
                    <a:pt x="1272" y="26"/>
                    <a:pt x="1273" y="39"/>
                    <a:pt x="1273" y="54"/>
                  </a:cubicBezTo>
                  <a:cubicBezTo>
                    <a:pt x="1273" y="59"/>
                    <a:pt x="1271" y="74"/>
                    <a:pt x="1272" y="74"/>
                  </a:cubicBezTo>
                  <a:cubicBezTo>
                    <a:pt x="1276" y="75"/>
                    <a:pt x="1290" y="70"/>
                    <a:pt x="1293" y="68"/>
                  </a:cubicBezTo>
                  <a:cubicBezTo>
                    <a:pt x="1293" y="63"/>
                    <a:pt x="1292" y="61"/>
                    <a:pt x="1288" y="58"/>
                  </a:cubicBezTo>
                  <a:cubicBezTo>
                    <a:pt x="1288" y="57"/>
                    <a:pt x="1288" y="55"/>
                    <a:pt x="1288" y="53"/>
                  </a:cubicBezTo>
                  <a:cubicBezTo>
                    <a:pt x="1289" y="53"/>
                    <a:pt x="1290" y="54"/>
                    <a:pt x="1290" y="54"/>
                  </a:cubicBezTo>
                  <a:cubicBezTo>
                    <a:pt x="1293" y="55"/>
                    <a:pt x="1295" y="59"/>
                    <a:pt x="1298" y="59"/>
                  </a:cubicBezTo>
                  <a:cubicBezTo>
                    <a:pt x="1306" y="62"/>
                    <a:pt x="1314" y="60"/>
                    <a:pt x="1321" y="63"/>
                  </a:cubicBezTo>
                  <a:cubicBezTo>
                    <a:pt x="1322" y="64"/>
                    <a:pt x="1322" y="63"/>
                    <a:pt x="1322" y="65"/>
                  </a:cubicBezTo>
                  <a:cubicBezTo>
                    <a:pt x="1322" y="67"/>
                    <a:pt x="1322" y="69"/>
                    <a:pt x="1322" y="71"/>
                  </a:cubicBezTo>
                  <a:cubicBezTo>
                    <a:pt x="1321" y="71"/>
                    <a:pt x="1320" y="74"/>
                    <a:pt x="1319" y="75"/>
                  </a:cubicBezTo>
                  <a:cubicBezTo>
                    <a:pt x="1317" y="76"/>
                    <a:pt x="1310" y="75"/>
                    <a:pt x="1308" y="76"/>
                  </a:cubicBezTo>
                  <a:cubicBezTo>
                    <a:pt x="1301" y="79"/>
                    <a:pt x="1273" y="90"/>
                    <a:pt x="1268" y="95"/>
                  </a:cubicBezTo>
                  <a:cubicBezTo>
                    <a:pt x="1264" y="99"/>
                    <a:pt x="1266" y="105"/>
                    <a:pt x="1264" y="110"/>
                  </a:cubicBezTo>
                  <a:cubicBezTo>
                    <a:pt x="1260" y="123"/>
                    <a:pt x="1250" y="153"/>
                    <a:pt x="1232" y="145"/>
                  </a:cubicBezTo>
                  <a:cubicBezTo>
                    <a:pt x="1230" y="145"/>
                    <a:pt x="1229" y="145"/>
                    <a:pt x="1228" y="145"/>
                  </a:cubicBezTo>
                  <a:cubicBezTo>
                    <a:pt x="1225" y="143"/>
                    <a:pt x="1223" y="141"/>
                    <a:pt x="1220" y="139"/>
                  </a:cubicBezTo>
                  <a:cubicBezTo>
                    <a:pt x="1220" y="138"/>
                    <a:pt x="1220" y="137"/>
                    <a:pt x="1220" y="135"/>
                  </a:cubicBezTo>
                  <a:cubicBezTo>
                    <a:pt x="1222" y="135"/>
                    <a:pt x="1225" y="131"/>
                    <a:pt x="1227" y="130"/>
                  </a:cubicBezTo>
                  <a:cubicBezTo>
                    <a:pt x="1232" y="128"/>
                    <a:pt x="1236" y="129"/>
                    <a:pt x="1240" y="127"/>
                  </a:cubicBezTo>
                  <a:cubicBezTo>
                    <a:pt x="1246" y="125"/>
                    <a:pt x="1256" y="107"/>
                    <a:pt x="1254" y="101"/>
                  </a:cubicBezTo>
                  <a:cubicBezTo>
                    <a:pt x="1246" y="100"/>
                    <a:pt x="1236" y="101"/>
                    <a:pt x="1228" y="101"/>
                  </a:cubicBezTo>
                  <a:cubicBezTo>
                    <a:pt x="1225" y="98"/>
                    <a:pt x="1222" y="96"/>
                    <a:pt x="1219" y="93"/>
                  </a:cubicBezTo>
                  <a:cubicBezTo>
                    <a:pt x="1217" y="91"/>
                    <a:pt x="1217" y="88"/>
                    <a:pt x="1216" y="87"/>
                  </a:cubicBezTo>
                  <a:close/>
                  <a:moveTo>
                    <a:pt x="1110" y="21"/>
                  </a:moveTo>
                  <a:cubicBezTo>
                    <a:pt x="1110" y="20"/>
                    <a:pt x="1110" y="19"/>
                    <a:pt x="1110" y="17"/>
                  </a:cubicBezTo>
                  <a:cubicBezTo>
                    <a:pt x="1110" y="17"/>
                    <a:pt x="1111" y="16"/>
                    <a:pt x="1112" y="16"/>
                  </a:cubicBezTo>
                  <a:cubicBezTo>
                    <a:pt x="1124" y="17"/>
                    <a:pt x="1148" y="19"/>
                    <a:pt x="1147" y="35"/>
                  </a:cubicBezTo>
                  <a:cubicBezTo>
                    <a:pt x="1142" y="43"/>
                    <a:pt x="1140" y="49"/>
                    <a:pt x="1128" y="45"/>
                  </a:cubicBezTo>
                  <a:cubicBezTo>
                    <a:pt x="1127" y="43"/>
                    <a:pt x="1126" y="41"/>
                    <a:pt x="1124" y="39"/>
                  </a:cubicBezTo>
                  <a:cubicBezTo>
                    <a:pt x="1123" y="38"/>
                    <a:pt x="1121" y="38"/>
                    <a:pt x="1119" y="37"/>
                  </a:cubicBezTo>
                  <a:cubicBezTo>
                    <a:pt x="1119" y="31"/>
                    <a:pt x="1113" y="23"/>
                    <a:pt x="1110" y="21"/>
                  </a:cubicBezTo>
                  <a:close/>
                  <a:moveTo>
                    <a:pt x="1055" y="126"/>
                  </a:moveTo>
                  <a:cubicBezTo>
                    <a:pt x="1058" y="127"/>
                    <a:pt x="1062" y="127"/>
                    <a:pt x="1064" y="125"/>
                  </a:cubicBezTo>
                  <a:cubicBezTo>
                    <a:pt x="1066" y="124"/>
                    <a:pt x="1068" y="125"/>
                    <a:pt x="1070" y="123"/>
                  </a:cubicBezTo>
                  <a:cubicBezTo>
                    <a:pt x="1074" y="119"/>
                    <a:pt x="1070" y="109"/>
                    <a:pt x="1066" y="107"/>
                  </a:cubicBezTo>
                  <a:cubicBezTo>
                    <a:pt x="1066" y="107"/>
                    <a:pt x="1064" y="107"/>
                    <a:pt x="1064" y="107"/>
                  </a:cubicBezTo>
                  <a:cubicBezTo>
                    <a:pt x="1056" y="125"/>
                    <a:pt x="1056" y="125"/>
                    <a:pt x="1056" y="125"/>
                  </a:cubicBezTo>
                  <a:cubicBezTo>
                    <a:pt x="1056" y="125"/>
                    <a:pt x="1056" y="126"/>
                    <a:pt x="1055" y="126"/>
                  </a:cubicBezTo>
                  <a:close/>
                  <a:moveTo>
                    <a:pt x="1021" y="158"/>
                  </a:moveTo>
                  <a:cubicBezTo>
                    <a:pt x="1021" y="153"/>
                    <a:pt x="1024" y="148"/>
                    <a:pt x="1024" y="143"/>
                  </a:cubicBezTo>
                  <a:cubicBezTo>
                    <a:pt x="1025" y="140"/>
                    <a:pt x="1023" y="136"/>
                    <a:pt x="1024" y="133"/>
                  </a:cubicBezTo>
                  <a:cubicBezTo>
                    <a:pt x="1031" y="132"/>
                    <a:pt x="1042" y="114"/>
                    <a:pt x="1048" y="108"/>
                  </a:cubicBezTo>
                  <a:cubicBezTo>
                    <a:pt x="1051" y="106"/>
                    <a:pt x="1056" y="103"/>
                    <a:pt x="1059" y="102"/>
                  </a:cubicBezTo>
                  <a:cubicBezTo>
                    <a:pt x="1060" y="102"/>
                    <a:pt x="1062" y="102"/>
                    <a:pt x="1063" y="103"/>
                  </a:cubicBezTo>
                  <a:cubicBezTo>
                    <a:pt x="1068" y="104"/>
                    <a:pt x="1072" y="102"/>
                    <a:pt x="1075" y="101"/>
                  </a:cubicBezTo>
                  <a:cubicBezTo>
                    <a:pt x="1075" y="99"/>
                    <a:pt x="1075" y="97"/>
                    <a:pt x="1074" y="95"/>
                  </a:cubicBezTo>
                  <a:cubicBezTo>
                    <a:pt x="1074" y="95"/>
                    <a:pt x="1072" y="92"/>
                    <a:pt x="1072" y="93"/>
                  </a:cubicBezTo>
                  <a:cubicBezTo>
                    <a:pt x="1069" y="93"/>
                    <a:pt x="1067" y="96"/>
                    <a:pt x="1065" y="97"/>
                  </a:cubicBezTo>
                  <a:cubicBezTo>
                    <a:pt x="1064" y="97"/>
                    <a:pt x="1062" y="97"/>
                    <a:pt x="1060" y="97"/>
                  </a:cubicBezTo>
                  <a:cubicBezTo>
                    <a:pt x="1051" y="97"/>
                    <a:pt x="1045" y="88"/>
                    <a:pt x="1047" y="79"/>
                  </a:cubicBezTo>
                  <a:cubicBezTo>
                    <a:pt x="1056" y="81"/>
                    <a:pt x="1069" y="81"/>
                    <a:pt x="1076" y="76"/>
                  </a:cubicBezTo>
                  <a:cubicBezTo>
                    <a:pt x="1078" y="64"/>
                    <a:pt x="1079" y="47"/>
                    <a:pt x="1083" y="37"/>
                  </a:cubicBezTo>
                  <a:cubicBezTo>
                    <a:pt x="1085" y="34"/>
                    <a:pt x="1081" y="25"/>
                    <a:pt x="1084" y="18"/>
                  </a:cubicBezTo>
                  <a:cubicBezTo>
                    <a:pt x="1085" y="18"/>
                    <a:pt x="1087" y="18"/>
                    <a:pt x="1089" y="18"/>
                  </a:cubicBezTo>
                  <a:cubicBezTo>
                    <a:pt x="1090" y="19"/>
                    <a:pt x="1091" y="21"/>
                    <a:pt x="1092" y="22"/>
                  </a:cubicBezTo>
                  <a:cubicBezTo>
                    <a:pt x="1092" y="24"/>
                    <a:pt x="1097" y="47"/>
                    <a:pt x="1096" y="49"/>
                  </a:cubicBezTo>
                  <a:cubicBezTo>
                    <a:pt x="1095" y="53"/>
                    <a:pt x="1090" y="67"/>
                    <a:pt x="1092" y="70"/>
                  </a:cubicBezTo>
                  <a:cubicBezTo>
                    <a:pt x="1092" y="71"/>
                    <a:pt x="1092" y="71"/>
                    <a:pt x="1093" y="71"/>
                  </a:cubicBezTo>
                  <a:cubicBezTo>
                    <a:pt x="1099" y="71"/>
                    <a:pt x="1107" y="67"/>
                    <a:pt x="1109" y="62"/>
                  </a:cubicBezTo>
                  <a:cubicBezTo>
                    <a:pt x="1110" y="58"/>
                    <a:pt x="1107" y="56"/>
                    <a:pt x="1108" y="54"/>
                  </a:cubicBezTo>
                  <a:cubicBezTo>
                    <a:pt x="1108" y="54"/>
                    <a:pt x="1109" y="54"/>
                    <a:pt x="1109" y="54"/>
                  </a:cubicBezTo>
                  <a:cubicBezTo>
                    <a:pt x="1113" y="56"/>
                    <a:pt x="1126" y="58"/>
                    <a:pt x="1132" y="59"/>
                  </a:cubicBezTo>
                  <a:cubicBezTo>
                    <a:pt x="1132" y="61"/>
                    <a:pt x="1132" y="63"/>
                    <a:pt x="1132" y="65"/>
                  </a:cubicBezTo>
                  <a:cubicBezTo>
                    <a:pt x="1131" y="65"/>
                    <a:pt x="1130" y="66"/>
                    <a:pt x="1130" y="66"/>
                  </a:cubicBezTo>
                  <a:cubicBezTo>
                    <a:pt x="1129" y="66"/>
                    <a:pt x="1129" y="65"/>
                    <a:pt x="1129" y="65"/>
                  </a:cubicBezTo>
                  <a:cubicBezTo>
                    <a:pt x="1120" y="68"/>
                    <a:pt x="1100" y="77"/>
                    <a:pt x="1098" y="84"/>
                  </a:cubicBezTo>
                  <a:cubicBezTo>
                    <a:pt x="1096" y="84"/>
                    <a:pt x="1093" y="83"/>
                    <a:pt x="1092" y="85"/>
                  </a:cubicBezTo>
                  <a:cubicBezTo>
                    <a:pt x="1085" y="89"/>
                    <a:pt x="1090" y="98"/>
                    <a:pt x="1088" y="106"/>
                  </a:cubicBezTo>
                  <a:cubicBezTo>
                    <a:pt x="1087" y="109"/>
                    <a:pt x="1086" y="112"/>
                    <a:pt x="1087" y="115"/>
                  </a:cubicBezTo>
                  <a:cubicBezTo>
                    <a:pt x="1088" y="115"/>
                    <a:pt x="1089" y="116"/>
                    <a:pt x="1090" y="116"/>
                  </a:cubicBezTo>
                  <a:cubicBezTo>
                    <a:pt x="1095" y="108"/>
                    <a:pt x="1106" y="105"/>
                    <a:pt x="1114" y="111"/>
                  </a:cubicBezTo>
                  <a:cubicBezTo>
                    <a:pt x="1122" y="117"/>
                    <a:pt x="1116" y="123"/>
                    <a:pt x="1119" y="131"/>
                  </a:cubicBezTo>
                  <a:cubicBezTo>
                    <a:pt x="1120" y="136"/>
                    <a:pt x="1126" y="139"/>
                    <a:pt x="1128" y="145"/>
                  </a:cubicBezTo>
                  <a:cubicBezTo>
                    <a:pt x="1128" y="145"/>
                    <a:pt x="1128" y="147"/>
                    <a:pt x="1129" y="146"/>
                  </a:cubicBezTo>
                  <a:cubicBezTo>
                    <a:pt x="1134" y="161"/>
                    <a:pt x="1113" y="161"/>
                    <a:pt x="1105" y="160"/>
                  </a:cubicBezTo>
                  <a:cubicBezTo>
                    <a:pt x="1104" y="158"/>
                    <a:pt x="1102" y="156"/>
                    <a:pt x="1101" y="154"/>
                  </a:cubicBezTo>
                  <a:cubicBezTo>
                    <a:pt x="1098" y="145"/>
                    <a:pt x="1098" y="133"/>
                    <a:pt x="1090" y="130"/>
                  </a:cubicBezTo>
                  <a:cubicBezTo>
                    <a:pt x="1076" y="139"/>
                    <a:pt x="1092" y="160"/>
                    <a:pt x="1085" y="177"/>
                  </a:cubicBezTo>
                  <a:cubicBezTo>
                    <a:pt x="1085" y="177"/>
                    <a:pt x="1085" y="177"/>
                    <a:pt x="1085" y="177"/>
                  </a:cubicBezTo>
                  <a:cubicBezTo>
                    <a:pt x="1083" y="175"/>
                    <a:pt x="1080" y="175"/>
                    <a:pt x="1079" y="173"/>
                  </a:cubicBezTo>
                  <a:cubicBezTo>
                    <a:pt x="1075" y="170"/>
                    <a:pt x="1072" y="163"/>
                    <a:pt x="1070" y="156"/>
                  </a:cubicBezTo>
                  <a:cubicBezTo>
                    <a:pt x="1068" y="149"/>
                    <a:pt x="1074" y="143"/>
                    <a:pt x="1072" y="139"/>
                  </a:cubicBezTo>
                  <a:cubicBezTo>
                    <a:pt x="1071" y="139"/>
                    <a:pt x="1071" y="138"/>
                    <a:pt x="1070" y="137"/>
                  </a:cubicBezTo>
                  <a:cubicBezTo>
                    <a:pt x="1065" y="137"/>
                    <a:pt x="1056" y="139"/>
                    <a:pt x="1054" y="144"/>
                  </a:cubicBezTo>
                  <a:cubicBezTo>
                    <a:pt x="1053" y="147"/>
                    <a:pt x="1054" y="149"/>
                    <a:pt x="1053" y="151"/>
                  </a:cubicBezTo>
                  <a:cubicBezTo>
                    <a:pt x="1050" y="156"/>
                    <a:pt x="1042" y="170"/>
                    <a:pt x="1038" y="172"/>
                  </a:cubicBezTo>
                  <a:cubicBezTo>
                    <a:pt x="1034" y="173"/>
                    <a:pt x="1030" y="171"/>
                    <a:pt x="1027" y="169"/>
                  </a:cubicBezTo>
                  <a:cubicBezTo>
                    <a:pt x="1028" y="163"/>
                    <a:pt x="1024" y="158"/>
                    <a:pt x="1021" y="158"/>
                  </a:cubicBezTo>
                  <a:close/>
                  <a:moveTo>
                    <a:pt x="913" y="65"/>
                  </a:moveTo>
                  <a:cubicBezTo>
                    <a:pt x="914" y="65"/>
                    <a:pt x="913" y="65"/>
                    <a:pt x="915" y="65"/>
                  </a:cubicBezTo>
                  <a:cubicBezTo>
                    <a:pt x="919" y="64"/>
                    <a:pt x="929" y="61"/>
                    <a:pt x="931" y="58"/>
                  </a:cubicBezTo>
                  <a:cubicBezTo>
                    <a:pt x="931" y="57"/>
                    <a:pt x="931" y="55"/>
                    <a:pt x="931" y="54"/>
                  </a:cubicBezTo>
                  <a:cubicBezTo>
                    <a:pt x="929" y="49"/>
                    <a:pt x="924" y="45"/>
                    <a:pt x="920" y="43"/>
                  </a:cubicBezTo>
                  <a:cubicBezTo>
                    <a:pt x="920" y="43"/>
                    <a:pt x="920" y="43"/>
                    <a:pt x="919" y="43"/>
                  </a:cubicBezTo>
                  <a:cubicBezTo>
                    <a:pt x="917" y="47"/>
                    <a:pt x="913" y="58"/>
                    <a:pt x="913" y="65"/>
                  </a:cubicBezTo>
                  <a:close/>
                  <a:moveTo>
                    <a:pt x="862" y="136"/>
                  </a:moveTo>
                  <a:cubicBezTo>
                    <a:pt x="863" y="139"/>
                    <a:pt x="864" y="143"/>
                    <a:pt x="865" y="147"/>
                  </a:cubicBezTo>
                  <a:cubicBezTo>
                    <a:pt x="870" y="155"/>
                    <a:pt x="887" y="161"/>
                    <a:pt x="898" y="154"/>
                  </a:cubicBezTo>
                  <a:cubicBezTo>
                    <a:pt x="900" y="149"/>
                    <a:pt x="886" y="129"/>
                    <a:pt x="882" y="126"/>
                  </a:cubicBezTo>
                  <a:cubicBezTo>
                    <a:pt x="886" y="126"/>
                    <a:pt x="890" y="126"/>
                    <a:pt x="894" y="126"/>
                  </a:cubicBezTo>
                  <a:cubicBezTo>
                    <a:pt x="896" y="127"/>
                    <a:pt x="913" y="133"/>
                    <a:pt x="914" y="132"/>
                  </a:cubicBezTo>
                  <a:cubicBezTo>
                    <a:pt x="918" y="129"/>
                    <a:pt x="918" y="106"/>
                    <a:pt x="916" y="105"/>
                  </a:cubicBezTo>
                  <a:cubicBezTo>
                    <a:pt x="914" y="104"/>
                    <a:pt x="913" y="104"/>
                    <a:pt x="912" y="104"/>
                  </a:cubicBezTo>
                  <a:cubicBezTo>
                    <a:pt x="910" y="107"/>
                    <a:pt x="907" y="113"/>
                    <a:pt x="904" y="116"/>
                  </a:cubicBezTo>
                  <a:cubicBezTo>
                    <a:pt x="903" y="116"/>
                    <a:pt x="902" y="116"/>
                    <a:pt x="902" y="116"/>
                  </a:cubicBezTo>
                  <a:cubicBezTo>
                    <a:pt x="900" y="112"/>
                    <a:pt x="897" y="108"/>
                    <a:pt x="895" y="103"/>
                  </a:cubicBezTo>
                  <a:cubicBezTo>
                    <a:pt x="893" y="99"/>
                    <a:pt x="896" y="91"/>
                    <a:pt x="894" y="87"/>
                  </a:cubicBezTo>
                  <a:cubicBezTo>
                    <a:pt x="881" y="85"/>
                    <a:pt x="881" y="95"/>
                    <a:pt x="876" y="101"/>
                  </a:cubicBezTo>
                  <a:cubicBezTo>
                    <a:pt x="869" y="111"/>
                    <a:pt x="862" y="119"/>
                    <a:pt x="862" y="136"/>
                  </a:cubicBezTo>
                  <a:close/>
                  <a:moveTo>
                    <a:pt x="801" y="141"/>
                  </a:moveTo>
                  <a:cubicBezTo>
                    <a:pt x="801" y="139"/>
                    <a:pt x="801" y="137"/>
                    <a:pt x="801" y="134"/>
                  </a:cubicBezTo>
                  <a:cubicBezTo>
                    <a:pt x="804" y="132"/>
                    <a:pt x="806" y="128"/>
                    <a:pt x="810" y="126"/>
                  </a:cubicBezTo>
                  <a:cubicBezTo>
                    <a:pt x="808" y="123"/>
                    <a:pt x="808" y="120"/>
                    <a:pt x="808" y="116"/>
                  </a:cubicBezTo>
                  <a:cubicBezTo>
                    <a:pt x="811" y="116"/>
                    <a:pt x="820" y="118"/>
                    <a:pt x="825" y="116"/>
                  </a:cubicBezTo>
                  <a:cubicBezTo>
                    <a:pt x="830" y="115"/>
                    <a:pt x="851" y="107"/>
                    <a:pt x="854" y="104"/>
                  </a:cubicBezTo>
                  <a:cubicBezTo>
                    <a:pt x="856" y="100"/>
                    <a:pt x="854" y="87"/>
                    <a:pt x="856" y="83"/>
                  </a:cubicBezTo>
                  <a:cubicBezTo>
                    <a:pt x="857" y="81"/>
                    <a:pt x="863" y="72"/>
                    <a:pt x="861" y="69"/>
                  </a:cubicBezTo>
                  <a:cubicBezTo>
                    <a:pt x="856" y="62"/>
                    <a:pt x="835" y="75"/>
                    <a:pt x="835" y="59"/>
                  </a:cubicBezTo>
                  <a:cubicBezTo>
                    <a:pt x="836" y="59"/>
                    <a:pt x="836" y="59"/>
                    <a:pt x="837" y="58"/>
                  </a:cubicBezTo>
                  <a:cubicBezTo>
                    <a:pt x="840" y="58"/>
                    <a:pt x="843" y="59"/>
                    <a:pt x="845" y="60"/>
                  </a:cubicBezTo>
                  <a:cubicBezTo>
                    <a:pt x="850" y="57"/>
                    <a:pt x="865" y="52"/>
                    <a:pt x="868" y="47"/>
                  </a:cubicBezTo>
                  <a:cubicBezTo>
                    <a:pt x="873" y="39"/>
                    <a:pt x="871" y="30"/>
                    <a:pt x="878" y="23"/>
                  </a:cubicBezTo>
                  <a:cubicBezTo>
                    <a:pt x="884" y="23"/>
                    <a:pt x="888" y="24"/>
                    <a:pt x="893" y="26"/>
                  </a:cubicBezTo>
                  <a:cubicBezTo>
                    <a:pt x="890" y="36"/>
                    <a:pt x="882" y="41"/>
                    <a:pt x="878" y="49"/>
                  </a:cubicBezTo>
                  <a:cubicBezTo>
                    <a:pt x="875" y="56"/>
                    <a:pt x="874" y="68"/>
                    <a:pt x="873" y="74"/>
                  </a:cubicBezTo>
                  <a:cubicBezTo>
                    <a:pt x="873" y="76"/>
                    <a:pt x="873" y="78"/>
                    <a:pt x="873" y="80"/>
                  </a:cubicBezTo>
                  <a:cubicBezTo>
                    <a:pt x="872" y="80"/>
                    <a:pt x="870" y="88"/>
                    <a:pt x="870" y="90"/>
                  </a:cubicBezTo>
                  <a:cubicBezTo>
                    <a:pt x="871" y="90"/>
                    <a:pt x="871" y="91"/>
                    <a:pt x="871" y="91"/>
                  </a:cubicBezTo>
                  <a:cubicBezTo>
                    <a:pt x="872" y="91"/>
                    <a:pt x="872" y="90"/>
                    <a:pt x="873" y="90"/>
                  </a:cubicBezTo>
                  <a:cubicBezTo>
                    <a:pt x="873" y="90"/>
                    <a:pt x="873" y="90"/>
                    <a:pt x="874" y="90"/>
                  </a:cubicBezTo>
                  <a:cubicBezTo>
                    <a:pt x="875" y="89"/>
                    <a:pt x="877" y="87"/>
                    <a:pt x="877" y="85"/>
                  </a:cubicBezTo>
                  <a:cubicBezTo>
                    <a:pt x="877" y="84"/>
                    <a:pt x="877" y="83"/>
                    <a:pt x="877" y="82"/>
                  </a:cubicBezTo>
                  <a:cubicBezTo>
                    <a:pt x="878" y="80"/>
                    <a:pt x="880" y="79"/>
                    <a:pt x="881" y="77"/>
                  </a:cubicBezTo>
                  <a:cubicBezTo>
                    <a:pt x="887" y="77"/>
                    <a:pt x="895" y="75"/>
                    <a:pt x="897" y="72"/>
                  </a:cubicBezTo>
                  <a:cubicBezTo>
                    <a:pt x="899" y="67"/>
                    <a:pt x="897" y="58"/>
                    <a:pt x="899" y="55"/>
                  </a:cubicBezTo>
                  <a:cubicBezTo>
                    <a:pt x="901" y="51"/>
                    <a:pt x="904" y="42"/>
                    <a:pt x="905" y="38"/>
                  </a:cubicBezTo>
                  <a:cubicBezTo>
                    <a:pt x="907" y="29"/>
                    <a:pt x="898" y="22"/>
                    <a:pt x="903" y="17"/>
                  </a:cubicBezTo>
                  <a:cubicBezTo>
                    <a:pt x="907" y="13"/>
                    <a:pt x="915" y="19"/>
                    <a:pt x="917" y="21"/>
                  </a:cubicBezTo>
                  <a:cubicBezTo>
                    <a:pt x="921" y="25"/>
                    <a:pt x="916" y="31"/>
                    <a:pt x="918" y="36"/>
                  </a:cubicBezTo>
                  <a:cubicBezTo>
                    <a:pt x="920" y="41"/>
                    <a:pt x="930" y="45"/>
                    <a:pt x="934" y="47"/>
                  </a:cubicBezTo>
                  <a:cubicBezTo>
                    <a:pt x="938" y="48"/>
                    <a:pt x="943" y="48"/>
                    <a:pt x="948" y="49"/>
                  </a:cubicBezTo>
                  <a:cubicBezTo>
                    <a:pt x="948" y="49"/>
                    <a:pt x="949" y="50"/>
                    <a:pt x="949" y="50"/>
                  </a:cubicBezTo>
                  <a:cubicBezTo>
                    <a:pt x="949" y="51"/>
                    <a:pt x="948" y="53"/>
                    <a:pt x="948" y="54"/>
                  </a:cubicBezTo>
                  <a:cubicBezTo>
                    <a:pt x="945" y="60"/>
                    <a:pt x="935" y="64"/>
                    <a:pt x="930" y="67"/>
                  </a:cubicBezTo>
                  <a:cubicBezTo>
                    <a:pt x="926" y="70"/>
                    <a:pt x="924" y="75"/>
                    <a:pt x="921" y="77"/>
                  </a:cubicBezTo>
                  <a:cubicBezTo>
                    <a:pt x="916" y="80"/>
                    <a:pt x="910" y="79"/>
                    <a:pt x="908" y="83"/>
                  </a:cubicBezTo>
                  <a:cubicBezTo>
                    <a:pt x="908" y="85"/>
                    <a:pt x="907" y="85"/>
                    <a:pt x="907" y="87"/>
                  </a:cubicBezTo>
                  <a:cubicBezTo>
                    <a:pt x="905" y="86"/>
                    <a:pt x="906" y="90"/>
                    <a:pt x="906" y="91"/>
                  </a:cubicBezTo>
                  <a:cubicBezTo>
                    <a:pt x="910" y="93"/>
                    <a:pt x="924" y="95"/>
                    <a:pt x="926" y="99"/>
                  </a:cubicBezTo>
                  <a:cubicBezTo>
                    <a:pt x="930" y="105"/>
                    <a:pt x="930" y="119"/>
                    <a:pt x="928" y="129"/>
                  </a:cubicBezTo>
                  <a:cubicBezTo>
                    <a:pt x="927" y="131"/>
                    <a:pt x="926" y="134"/>
                    <a:pt x="927" y="138"/>
                  </a:cubicBezTo>
                  <a:cubicBezTo>
                    <a:pt x="944" y="144"/>
                    <a:pt x="968" y="157"/>
                    <a:pt x="946" y="175"/>
                  </a:cubicBezTo>
                  <a:cubicBezTo>
                    <a:pt x="930" y="175"/>
                    <a:pt x="930" y="166"/>
                    <a:pt x="917" y="161"/>
                  </a:cubicBezTo>
                  <a:cubicBezTo>
                    <a:pt x="915" y="161"/>
                    <a:pt x="906" y="165"/>
                    <a:pt x="905" y="165"/>
                  </a:cubicBezTo>
                  <a:cubicBezTo>
                    <a:pt x="903" y="165"/>
                    <a:pt x="901" y="165"/>
                    <a:pt x="899" y="165"/>
                  </a:cubicBezTo>
                  <a:cubicBezTo>
                    <a:pt x="892" y="168"/>
                    <a:pt x="882" y="170"/>
                    <a:pt x="874" y="168"/>
                  </a:cubicBezTo>
                  <a:cubicBezTo>
                    <a:pt x="872" y="163"/>
                    <a:pt x="867" y="157"/>
                    <a:pt x="863" y="153"/>
                  </a:cubicBezTo>
                  <a:cubicBezTo>
                    <a:pt x="863" y="153"/>
                    <a:pt x="863" y="153"/>
                    <a:pt x="863" y="153"/>
                  </a:cubicBezTo>
                  <a:cubicBezTo>
                    <a:pt x="862" y="154"/>
                    <a:pt x="862" y="154"/>
                    <a:pt x="862" y="154"/>
                  </a:cubicBezTo>
                  <a:cubicBezTo>
                    <a:pt x="862" y="162"/>
                    <a:pt x="869" y="172"/>
                    <a:pt x="864" y="179"/>
                  </a:cubicBezTo>
                  <a:cubicBezTo>
                    <a:pt x="863" y="179"/>
                    <a:pt x="861" y="179"/>
                    <a:pt x="859" y="178"/>
                  </a:cubicBezTo>
                  <a:cubicBezTo>
                    <a:pt x="855" y="176"/>
                    <a:pt x="854" y="171"/>
                    <a:pt x="851" y="167"/>
                  </a:cubicBezTo>
                  <a:cubicBezTo>
                    <a:pt x="850" y="165"/>
                    <a:pt x="850" y="163"/>
                    <a:pt x="849" y="161"/>
                  </a:cubicBezTo>
                  <a:cubicBezTo>
                    <a:pt x="846" y="159"/>
                    <a:pt x="844" y="156"/>
                    <a:pt x="841" y="153"/>
                  </a:cubicBezTo>
                  <a:cubicBezTo>
                    <a:pt x="839" y="151"/>
                    <a:pt x="840" y="146"/>
                    <a:pt x="837" y="144"/>
                  </a:cubicBezTo>
                  <a:cubicBezTo>
                    <a:pt x="834" y="141"/>
                    <a:pt x="817" y="153"/>
                    <a:pt x="809" y="149"/>
                  </a:cubicBezTo>
                  <a:cubicBezTo>
                    <a:pt x="806" y="147"/>
                    <a:pt x="803" y="144"/>
                    <a:pt x="801" y="141"/>
                  </a:cubicBezTo>
                  <a:close/>
                  <a:moveTo>
                    <a:pt x="704" y="44"/>
                  </a:moveTo>
                  <a:cubicBezTo>
                    <a:pt x="705" y="43"/>
                    <a:pt x="706" y="43"/>
                    <a:pt x="707" y="42"/>
                  </a:cubicBezTo>
                  <a:cubicBezTo>
                    <a:pt x="707" y="41"/>
                    <a:pt x="707" y="41"/>
                    <a:pt x="706" y="40"/>
                  </a:cubicBezTo>
                  <a:cubicBezTo>
                    <a:pt x="706" y="40"/>
                    <a:pt x="706" y="40"/>
                    <a:pt x="706" y="40"/>
                  </a:cubicBezTo>
                  <a:cubicBezTo>
                    <a:pt x="706" y="40"/>
                    <a:pt x="706" y="40"/>
                    <a:pt x="705" y="40"/>
                  </a:cubicBezTo>
                  <a:cubicBezTo>
                    <a:pt x="705" y="41"/>
                    <a:pt x="705" y="43"/>
                    <a:pt x="704" y="44"/>
                  </a:cubicBezTo>
                  <a:close/>
                  <a:moveTo>
                    <a:pt x="702" y="45"/>
                  </a:moveTo>
                  <a:cubicBezTo>
                    <a:pt x="702" y="46"/>
                    <a:pt x="703" y="46"/>
                    <a:pt x="703" y="46"/>
                  </a:cubicBezTo>
                  <a:cubicBezTo>
                    <a:pt x="704" y="46"/>
                    <a:pt x="704" y="46"/>
                    <a:pt x="704" y="45"/>
                  </a:cubicBezTo>
                  <a:cubicBezTo>
                    <a:pt x="704" y="45"/>
                    <a:pt x="704" y="45"/>
                    <a:pt x="704" y="45"/>
                  </a:cubicBezTo>
                  <a:cubicBezTo>
                    <a:pt x="704" y="45"/>
                    <a:pt x="704" y="44"/>
                    <a:pt x="704" y="44"/>
                  </a:cubicBezTo>
                  <a:cubicBezTo>
                    <a:pt x="704" y="44"/>
                    <a:pt x="703" y="43"/>
                    <a:pt x="703" y="43"/>
                  </a:cubicBezTo>
                  <a:cubicBezTo>
                    <a:pt x="703" y="43"/>
                    <a:pt x="703" y="44"/>
                    <a:pt x="702" y="44"/>
                  </a:cubicBezTo>
                  <a:cubicBezTo>
                    <a:pt x="702" y="45"/>
                    <a:pt x="702" y="45"/>
                    <a:pt x="702" y="45"/>
                  </a:cubicBezTo>
                  <a:close/>
                  <a:moveTo>
                    <a:pt x="637" y="47"/>
                  </a:moveTo>
                  <a:cubicBezTo>
                    <a:pt x="637" y="41"/>
                    <a:pt x="637" y="35"/>
                    <a:pt x="639" y="30"/>
                  </a:cubicBezTo>
                  <a:cubicBezTo>
                    <a:pt x="639" y="27"/>
                    <a:pt x="639" y="25"/>
                    <a:pt x="638" y="23"/>
                  </a:cubicBezTo>
                  <a:cubicBezTo>
                    <a:pt x="640" y="23"/>
                    <a:pt x="647" y="21"/>
                    <a:pt x="647" y="21"/>
                  </a:cubicBezTo>
                  <a:cubicBezTo>
                    <a:pt x="652" y="29"/>
                    <a:pt x="651" y="39"/>
                    <a:pt x="658" y="45"/>
                  </a:cubicBezTo>
                  <a:cubicBezTo>
                    <a:pt x="658" y="48"/>
                    <a:pt x="658" y="51"/>
                    <a:pt x="658" y="55"/>
                  </a:cubicBezTo>
                  <a:cubicBezTo>
                    <a:pt x="656" y="55"/>
                    <a:pt x="654" y="58"/>
                    <a:pt x="653" y="59"/>
                  </a:cubicBezTo>
                  <a:cubicBezTo>
                    <a:pt x="643" y="59"/>
                    <a:pt x="640" y="53"/>
                    <a:pt x="637" y="47"/>
                  </a:cubicBezTo>
                  <a:close/>
                  <a:moveTo>
                    <a:pt x="621" y="118"/>
                  </a:moveTo>
                  <a:cubicBezTo>
                    <a:pt x="621" y="113"/>
                    <a:pt x="621" y="109"/>
                    <a:pt x="621" y="105"/>
                  </a:cubicBezTo>
                  <a:cubicBezTo>
                    <a:pt x="628" y="104"/>
                    <a:pt x="632" y="97"/>
                    <a:pt x="636" y="92"/>
                  </a:cubicBezTo>
                  <a:cubicBezTo>
                    <a:pt x="640" y="85"/>
                    <a:pt x="652" y="76"/>
                    <a:pt x="660" y="71"/>
                  </a:cubicBezTo>
                  <a:cubicBezTo>
                    <a:pt x="663" y="70"/>
                    <a:pt x="678" y="62"/>
                    <a:pt x="677" y="61"/>
                  </a:cubicBezTo>
                  <a:cubicBezTo>
                    <a:pt x="680" y="60"/>
                    <a:pt x="693" y="54"/>
                    <a:pt x="694" y="51"/>
                  </a:cubicBezTo>
                  <a:cubicBezTo>
                    <a:pt x="694" y="50"/>
                    <a:pt x="694" y="50"/>
                    <a:pt x="694" y="50"/>
                  </a:cubicBezTo>
                  <a:cubicBezTo>
                    <a:pt x="692" y="49"/>
                    <a:pt x="681" y="45"/>
                    <a:pt x="680" y="44"/>
                  </a:cubicBezTo>
                  <a:cubicBezTo>
                    <a:pt x="678" y="43"/>
                    <a:pt x="676" y="39"/>
                    <a:pt x="675" y="39"/>
                  </a:cubicBezTo>
                  <a:cubicBezTo>
                    <a:pt x="675" y="38"/>
                    <a:pt x="675" y="37"/>
                    <a:pt x="675" y="37"/>
                  </a:cubicBezTo>
                  <a:cubicBezTo>
                    <a:pt x="684" y="39"/>
                    <a:pt x="702" y="36"/>
                    <a:pt x="707" y="33"/>
                  </a:cubicBezTo>
                  <a:cubicBezTo>
                    <a:pt x="709" y="31"/>
                    <a:pt x="712" y="28"/>
                    <a:pt x="716" y="27"/>
                  </a:cubicBezTo>
                  <a:cubicBezTo>
                    <a:pt x="721" y="26"/>
                    <a:pt x="736" y="34"/>
                    <a:pt x="739" y="36"/>
                  </a:cubicBezTo>
                  <a:cubicBezTo>
                    <a:pt x="739" y="38"/>
                    <a:pt x="738" y="39"/>
                    <a:pt x="738" y="41"/>
                  </a:cubicBezTo>
                  <a:cubicBezTo>
                    <a:pt x="736" y="42"/>
                    <a:pt x="734" y="44"/>
                    <a:pt x="732" y="45"/>
                  </a:cubicBezTo>
                  <a:cubicBezTo>
                    <a:pt x="731" y="45"/>
                    <a:pt x="730" y="45"/>
                    <a:pt x="730" y="45"/>
                  </a:cubicBezTo>
                  <a:cubicBezTo>
                    <a:pt x="724" y="47"/>
                    <a:pt x="709" y="51"/>
                    <a:pt x="705" y="55"/>
                  </a:cubicBezTo>
                  <a:cubicBezTo>
                    <a:pt x="706" y="56"/>
                    <a:pt x="706" y="57"/>
                    <a:pt x="706" y="58"/>
                  </a:cubicBezTo>
                  <a:cubicBezTo>
                    <a:pt x="708" y="59"/>
                    <a:pt x="710" y="60"/>
                    <a:pt x="712" y="61"/>
                  </a:cubicBezTo>
                  <a:cubicBezTo>
                    <a:pt x="713" y="61"/>
                    <a:pt x="715" y="61"/>
                    <a:pt x="717" y="61"/>
                  </a:cubicBezTo>
                  <a:cubicBezTo>
                    <a:pt x="724" y="65"/>
                    <a:pt x="744" y="92"/>
                    <a:pt x="730" y="103"/>
                  </a:cubicBezTo>
                  <a:cubicBezTo>
                    <a:pt x="728" y="104"/>
                    <a:pt x="716" y="108"/>
                    <a:pt x="717" y="108"/>
                  </a:cubicBezTo>
                  <a:cubicBezTo>
                    <a:pt x="711" y="111"/>
                    <a:pt x="705" y="106"/>
                    <a:pt x="702" y="111"/>
                  </a:cubicBezTo>
                  <a:cubicBezTo>
                    <a:pt x="702" y="114"/>
                    <a:pt x="702" y="117"/>
                    <a:pt x="702" y="120"/>
                  </a:cubicBezTo>
                  <a:cubicBezTo>
                    <a:pt x="699" y="125"/>
                    <a:pt x="694" y="130"/>
                    <a:pt x="690" y="134"/>
                  </a:cubicBezTo>
                  <a:cubicBezTo>
                    <a:pt x="690" y="136"/>
                    <a:pt x="690" y="137"/>
                    <a:pt x="691" y="137"/>
                  </a:cubicBezTo>
                  <a:cubicBezTo>
                    <a:pt x="692" y="139"/>
                    <a:pt x="695" y="139"/>
                    <a:pt x="697" y="139"/>
                  </a:cubicBezTo>
                  <a:cubicBezTo>
                    <a:pt x="698" y="138"/>
                    <a:pt x="699" y="137"/>
                    <a:pt x="700" y="134"/>
                  </a:cubicBezTo>
                  <a:cubicBezTo>
                    <a:pt x="711" y="134"/>
                    <a:pt x="716" y="138"/>
                    <a:pt x="726" y="140"/>
                  </a:cubicBezTo>
                  <a:cubicBezTo>
                    <a:pt x="727" y="143"/>
                    <a:pt x="730" y="149"/>
                    <a:pt x="729" y="151"/>
                  </a:cubicBezTo>
                  <a:cubicBezTo>
                    <a:pt x="728" y="152"/>
                    <a:pt x="727" y="154"/>
                    <a:pt x="725" y="155"/>
                  </a:cubicBezTo>
                  <a:cubicBezTo>
                    <a:pt x="716" y="158"/>
                    <a:pt x="712" y="149"/>
                    <a:pt x="705" y="150"/>
                  </a:cubicBezTo>
                  <a:cubicBezTo>
                    <a:pt x="704" y="149"/>
                    <a:pt x="700" y="153"/>
                    <a:pt x="699" y="155"/>
                  </a:cubicBezTo>
                  <a:cubicBezTo>
                    <a:pt x="698" y="157"/>
                    <a:pt x="700" y="159"/>
                    <a:pt x="700" y="160"/>
                  </a:cubicBezTo>
                  <a:cubicBezTo>
                    <a:pt x="700" y="162"/>
                    <a:pt x="700" y="164"/>
                    <a:pt x="700" y="166"/>
                  </a:cubicBezTo>
                  <a:cubicBezTo>
                    <a:pt x="702" y="174"/>
                    <a:pt x="698" y="180"/>
                    <a:pt x="692" y="183"/>
                  </a:cubicBezTo>
                  <a:cubicBezTo>
                    <a:pt x="685" y="187"/>
                    <a:pt x="666" y="181"/>
                    <a:pt x="662" y="179"/>
                  </a:cubicBezTo>
                  <a:cubicBezTo>
                    <a:pt x="662" y="177"/>
                    <a:pt x="653" y="173"/>
                    <a:pt x="651" y="173"/>
                  </a:cubicBezTo>
                  <a:cubicBezTo>
                    <a:pt x="651" y="172"/>
                    <a:pt x="652" y="172"/>
                    <a:pt x="652" y="172"/>
                  </a:cubicBezTo>
                  <a:cubicBezTo>
                    <a:pt x="660" y="170"/>
                    <a:pt x="676" y="168"/>
                    <a:pt x="683" y="163"/>
                  </a:cubicBezTo>
                  <a:cubicBezTo>
                    <a:pt x="685" y="162"/>
                    <a:pt x="692" y="157"/>
                    <a:pt x="689" y="155"/>
                  </a:cubicBezTo>
                  <a:cubicBezTo>
                    <a:pt x="685" y="154"/>
                    <a:pt x="675" y="155"/>
                    <a:pt x="672" y="157"/>
                  </a:cubicBezTo>
                  <a:cubicBezTo>
                    <a:pt x="668" y="159"/>
                    <a:pt x="653" y="154"/>
                    <a:pt x="652" y="153"/>
                  </a:cubicBezTo>
                  <a:cubicBezTo>
                    <a:pt x="650" y="152"/>
                    <a:pt x="650" y="151"/>
                    <a:pt x="649" y="149"/>
                  </a:cubicBezTo>
                  <a:cubicBezTo>
                    <a:pt x="649" y="148"/>
                    <a:pt x="649" y="148"/>
                    <a:pt x="650" y="147"/>
                  </a:cubicBezTo>
                  <a:cubicBezTo>
                    <a:pt x="660" y="147"/>
                    <a:pt x="674" y="146"/>
                    <a:pt x="684" y="144"/>
                  </a:cubicBezTo>
                  <a:cubicBezTo>
                    <a:pt x="685" y="143"/>
                    <a:pt x="685" y="142"/>
                    <a:pt x="686" y="141"/>
                  </a:cubicBezTo>
                  <a:cubicBezTo>
                    <a:pt x="686" y="141"/>
                    <a:pt x="686" y="141"/>
                    <a:pt x="686" y="140"/>
                  </a:cubicBezTo>
                  <a:cubicBezTo>
                    <a:pt x="684" y="139"/>
                    <a:pt x="684" y="138"/>
                    <a:pt x="682" y="137"/>
                  </a:cubicBezTo>
                  <a:cubicBezTo>
                    <a:pt x="682" y="133"/>
                    <a:pt x="681" y="129"/>
                    <a:pt x="683" y="125"/>
                  </a:cubicBezTo>
                  <a:cubicBezTo>
                    <a:pt x="685" y="122"/>
                    <a:pt x="691" y="115"/>
                    <a:pt x="690" y="111"/>
                  </a:cubicBezTo>
                  <a:cubicBezTo>
                    <a:pt x="690" y="109"/>
                    <a:pt x="689" y="109"/>
                    <a:pt x="688" y="109"/>
                  </a:cubicBezTo>
                  <a:cubicBezTo>
                    <a:pt x="680" y="105"/>
                    <a:pt x="670" y="123"/>
                    <a:pt x="665" y="118"/>
                  </a:cubicBezTo>
                  <a:cubicBezTo>
                    <a:pt x="666" y="112"/>
                    <a:pt x="667" y="106"/>
                    <a:pt x="670" y="102"/>
                  </a:cubicBezTo>
                  <a:cubicBezTo>
                    <a:pt x="675" y="96"/>
                    <a:pt x="690" y="97"/>
                    <a:pt x="695" y="102"/>
                  </a:cubicBezTo>
                  <a:cubicBezTo>
                    <a:pt x="701" y="102"/>
                    <a:pt x="703" y="100"/>
                    <a:pt x="707" y="98"/>
                  </a:cubicBezTo>
                  <a:cubicBezTo>
                    <a:pt x="711" y="95"/>
                    <a:pt x="717" y="94"/>
                    <a:pt x="720" y="90"/>
                  </a:cubicBezTo>
                  <a:cubicBezTo>
                    <a:pt x="720" y="89"/>
                    <a:pt x="720" y="88"/>
                    <a:pt x="720" y="89"/>
                  </a:cubicBezTo>
                  <a:cubicBezTo>
                    <a:pt x="726" y="78"/>
                    <a:pt x="710" y="68"/>
                    <a:pt x="705" y="66"/>
                  </a:cubicBezTo>
                  <a:cubicBezTo>
                    <a:pt x="694" y="63"/>
                    <a:pt x="681" y="76"/>
                    <a:pt x="678" y="81"/>
                  </a:cubicBezTo>
                  <a:cubicBezTo>
                    <a:pt x="670" y="91"/>
                    <a:pt x="657" y="97"/>
                    <a:pt x="649" y="107"/>
                  </a:cubicBezTo>
                  <a:cubicBezTo>
                    <a:pt x="645" y="112"/>
                    <a:pt x="646" y="118"/>
                    <a:pt x="644" y="123"/>
                  </a:cubicBezTo>
                  <a:cubicBezTo>
                    <a:pt x="643" y="127"/>
                    <a:pt x="640" y="131"/>
                    <a:pt x="639" y="133"/>
                  </a:cubicBezTo>
                  <a:cubicBezTo>
                    <a:pt x="632" y="134"/>
                    <a:pt x="625" y="130"/>
                    <a:pt x="623" y="125"/>
                  </a:cubicBezTo>
                  <a:cubicBezTo>
                    <a:pt x="621" y="123"/>
                    <a:pt x="623" y="120"/>
                    <a:pt x="621" y="118"/>
                  </a:cubicBezTo>
                  <a:close/>
                  <a:moveTo>
                    <a:pt x="537" y="94"/>
                  </a:moveTo>
                  <a:cubicBezTo>
                    <a:pt x="538" y="94"/>
                    <a:pt x="540" y="93"/>
                    <a:pt x="540" y="92"/>
                  </a:cubicBezTo>
                  <a:cubicBezTo>
                    <a:pt x="541" y="91"/>
                    <a:pt x="540" y="90"/>
                    <a:pt x="540" y="89"/>
                  </a:cubicBezTo>
                  <a:cubicBezTo>
                    <a:pt x="539" y="90"/>
                    <a:pt x="539" y="90"/>
                    <a:pt x="539" y="90"/>
                  </a:cubicBezTo>
                  <a:cubicBezTo>
                    <a:pt x="538" y="91"/>
                    <a:pt x="538" y="93"/>
                    <a:pt x="537" y="94"/>
                  </a:cubicBezTo>
                  <a:close/>
                  <a:moveTo>
                    <a:pt x="503" y="79"/>
                  </a:moveTo>
                  <a:cubicBezTo>
                    <a:pt x="504" y="80"/>
                    <a:pt x="505" y="81"/>
                    <a:pt x="507" y="79"/>
                  </a:cubicBezTo>
                  <a:cubicBezTo>
                    <a:pt x="507" y="77"/>
                    <a:pt x="508" y="77"/>
                    <a:pt x="508" y="75"/>
                  </a:cubicBezTo>
                  <a:cubicBezTo>
                    <a:pt x="508" y="75"/>
                    <a:pt x="507" y="75"/>
                    <a:pt x="507" y="74"/>
                  </a:cubicBezTo>
                  <a:cubicBezTo>
                    <a:pt x="506" y="75"/>
                    <a:pt x="505" y="75"/>
                    <a:pt x="504" y="75"/>
                  </a:cubicBezTo>
                  <a:cubicBezTo>
                    <a:pt x="504" y="77"/>
                    <a:pt x="504" y="77"/>
                    <a:pt x="503" y="79"/>
                  </a:cubicBezTo>
                  <a:close/>
                  <a:moveTo>
                    <a:pt x="491" y="115"/>
                  </a:moveTo>
                  <a:cubicBezTo>
                    <a:pt x="496" y="117"/>
                    <a:pt x="504" y="111"/>
                    <a:pt x="507" y="108"/>
                  </a:cubicBezTo>
                  <a:cubicBezTo>
                    <a:pt x="506" y="107"/>
                    <a:pt x="506" y="105"/>
                    <a:pt x="506" y="104"/>
                  </a:cubicBezTo>
                  <a:cubicBezTo>
                    <a:pt x="505" y="104"/>
                    <a:pt x="505" y="103"/>
                    <a:pt x="504" y="103"/>
                  </a:cubicBezTo>
                  <a:cubicBezTo>
                    <a:pt x="501" y="105"/>
                    <a:pt x="494" y="109"/>
                    <a:pt x="491" y="113"/>
                  </a:cubicBezTo>
                  <a:cubicBezTo>
                    <a:pt x="491" y="113"/>
                    <a:pt x="491" y="114"/>
                    <a:pt x="491" y="115"/>
                  </a:cubicBezTo>
                  <a:close/>
                  <a:moveTo>
                    <a:pt x="460" y="78"/>
                  </a:moveTo>
                  <a:cubicBezTo>
                    <a:pt x="461" y="79"/>
                    <a:pt x="462" y="79"/>
                    <a:pt x="463" y="79"/>
                  </a:cubicBezTo>
                  <a:cubicBezTo>
                    <a:pt x="466" y="77"/>
                    <a:pt x="468" y="75"/>
                    <a:pt x="470" y="73"/>
                  </a:cubicBezTo>
                  <a:cubicBezTo>
                    <a:pt x="470" y="71"/>
                    <a:pt x="470" y="71"/>
                    <a:pt x="470" y="69"/>
                  </a:cubicBezTo>
                  <a:cubicBezTo>
                    <a:pt x="468" y="69"/>
                    <a:pt x="467" y="70"/>
                    <a:pt x="466" y="70"/>
                  </a:cubicBezTo>
                  <a:cubicBezTo>
                    <a:pt x="464" y="71"/>
                    <a:pt x="461" y="74"/>
                    <a:pt x="460" y="78"/>
                  </a:cubicBezTo>
                  <a:close/>
                  <a:moveTo>
                    <a:pt x="453" y="106"/>
                  </a:moveTo>
                  <a:cubicBezTo>
                    <a:pt x="454" y="106"/>
                    <a:pt x="454" y="106"/>
                    <a:pt x="455" y="106"/>
                  </a:cubicBezTo>
                  <a:cubicBezTo>
                    <a:pt x="457" y="103"/>
                    <a:pt x="473" y="90"/>
                    <a:pt x="469" y="87"/>
                  </a:cubicBezTo>
                  <a:cubicBezTo>
                    <a:pt x="458" y="82"/>
                    <a:pt x="453" y="96"/>
                    <a:pt x="453" y="106"/>
                  </a:cubicBezTo>
                  <a:close/>
                  <a:moveTo>
                    <a:pt x="438" y="93"/>
                  </a:moveTo>
                  <a:cubicBezTo>
                    <a:pt x="439" y="93"/>
                    <a:pt x="440" y="94"/>
                    <a:pt x="440" y="95"/>
                  </a:cubicBezTo>
                  <a:cubicBezTo>
                    <a:pt x="442" y="95"/>
                    <a:pt x="443" y="95"/>
                    <a:pt x="444" y="95"/>
                  </a:cubicBezTo>
                  <a:cubicBezTo>
                    <a:pt x="445" y="94"/>
                    <a:pt x="446" y="93"/>
                    <a:pt x="446" y="92"/>
                  </a:cubicBezTo>
                  <a:cubicBezTo>
                    <a:pt x="445" y="91"/>
                    <a:pt x="444" y="91"/>
                    <a:pt x="444" y="90"/>
                  </a:cubicBezTo>
                  <a:cubicBezTo>
                    <a:pt x="444" y="91"/>
                    <a:pt x="439" y="91"/>
                    <a:pt x="438" y="92"/>
                  </a:cubicBezTo>
                  <a:cubicBezTo>
                    <a:pt x="438" y="92"/>
                    <a:pt x="438" y="92"/>
                    <a:pt x="438" y="93"/>
                  </a:cubicBezTo>
                  <a:close/>
                  <a:moveTo>
                    <a:pt x="425" y="130"/>
                  </a:moveTo>
                  <a:cubicBezTo>
                    <a:pt x="429" y="129"/>
                    <a:pt x="448" y="117"/>
                    <a:pt x="439" y="112"/>
                  </a:cubicBezTo>
                  <a:cubicBezTo>
                    <a:pt x="438" y="112"/>
                    <a:pt x="438" y="112"/>
                    <a:pt x="437" y="112"/>
                  </a:cubicBezTo>
                  <a:cubicBezTo>
                    <a:pt x="435" y="119"/>
                    <a:pt x="428" y="123"/>
                    <a:pt x="425" y="130"/>
                  </a:cubicBezTo>
                  <a:close/>
                  <a:moveTo>
                    <a:pt x="398" y="150"/>
                  </a:moveTo>
                  <a:cubicBezTo>
                    <a:pt x="398" y="144"/>
                    <a:pt x="399" y="138"/>
                    <a:pt x="399" y="133"/>
                  </a:cubicBezTo>
                  <a:cubicBezTo>
                    <a:pt x="403" y="131"/>
                    <a:pt x="426" y="102"/>
                    <a:pt x="429" y="97"/>
                  </a:cubicBezTo>
                  <a:cubicBezTo>
                    <a:pt x="428" y="96"/>
                    <a:pt x="428" y="96"/>
                    <a:pt x="426" y="96"/>
                  </a:cubicBezTo>
                  <a:cubicBezTo>
                    <a:pt x="424" y="97"/>
                    <a:pt x="405" y="104"/>
                    <a:pt x="401" y="101"/>
                  </a:cubicBezTo>
                  <a:cubicBezTo>
                    <a:pt x="400" y="100"/>
                    <a:pt x="400" y="100"/>
                    <a:pt x="400" y="100"/>
                  </a:cubicBezTo>
                  <a:cubicBezTo>
                    <a:pt x="400" y="86"/>
                    <a:pt x="411" y="79"/>
                    <a:pt x="418" y="74"/>
                  </a:cubicBezTo>
                  <a:cubicBezTo>
                    <a:pt x="424" y="70"/>
                    <a:pt x="428" y="65"/>
                    <a:pt x="432" y="60"/>
                  </a:cubicBezTo>
                  <a:cubicBezTo>
                    <a:pt x="437" y="54"/>
                    <a:pt x="450" y="45"/>
                    <a:pt x="453" y="38"/>
                  </a:cubicBezTo>
                  <a:cubicBezTo>
                    <a:pt x="454" y="34"/>
                    <a:pt x="454" y="29"/>
                    <a:pt x="454" y="25"/>
                  </a:cubicBezTo>
                  <a:cubicBezTo>
                    <a:pt x="462" y="22"/>
                    <a:pt x="468" y="24"/>
                    <a:pt x="473" y="28"/>
                  </a:cubicBezTo>
                  <a:cubicBezTo>
                    <a:pt x="468" y="46"/>
                    <a:pt x="437" y="68"/>
                    <a:pt x="423" y="81"/>
                  </a:cubicBezTo>
                  <a:cubicBezTo>
                    <a:pt x="420" y="84"/>
                    <a:pt x="416" y="86"/>
                    <a:pt x="413" y="89"/>
                  </a:cubicBezTo>
                  <a:cubicBezTo>
                    <a:pt x="413" y="90"/>
                    <a:pt x="413" y="90"/>
                    <a:pt x="414" y="90"/>
                  </a:cubicBezTo>
                  <a:cubicBezTo>
                    <a:pt x="419" y="90"/>
                    <a:pt x="426" y="88"/>
                    <a:pt x="430" y="86"/>
                  </a:cubicBezTo>
                  <a:cubicBezTo>
                    <a:pt x="436" y="85"/>
                    <a:pt x="441" y="85"/>
                    <a:pt x="447" y="84"/>
                  </a:cubicBezTo>
                  <a:cubicBezTo>
                    <a:pt x="451" y="81"/>
                    <a:pt x="451" y="77"/>
                    <a:pt x="453" y="73"/>
                  </a:cubicBezTo>
                  <a:cubicBezTo>
                    <a:pt x="457" y="67"/>
                    <a:pt x="460" y="60"/>
                    <a:pt x="466" y="55"/>
                  </a:cubicBezTo>
                  <a:cubicBezTo>
                    <a:pt x="469" y="55"/>
                    <a:pt x="472" y="55"/>
                    <a:pt x="474" y="55"/>
                  </a:cubicBezTo>
                  <a:cubicBezTo>
                    <a:pt x="475" y="57"/>
                    <a:pt x="477" y="58"/>
                    <a:pt x="478" y="59"/>
                  </a:cubicBezTo>
                  <a:cubicBezTo>
                    <a:pt x="481" y="63"/>
                    <a:pt x="483" y="67"/>
                    <a:pt x="485" y="71"/>
                  </a:cubicBezTo>
                  <a:cubicBezTo>
                    <a:pt x="488" y="69"/>
                    <a:pt x="495" y="62"/>
                    <a:pt x="492" y="57"/>
                  </a:cubicBezTo>
                  <a:cubicBezTo>
                    <a:pt x="491" y="54"/>
                    <a:pt x="488" y="53"/>
                    <a:pt x="490" y="49"/>
                  </a:cubicBezTo>
                  <a:cubicBezTo>
                    <a:pt x="490" y="46"/>
                    <a:pt x="498" y="42"/>
                    <a:pt x="502" y="43"/>
                  </a:cubicBezTo>
                  <a:cubicBezTo>
                    <a:pt x="502" y="47"/>
                    <a:pt x="506" y="51"/>
                    <a:pt x="508" y="53"/>
                  </a:cubicBezTo>
                  <a:cubicBezTo>
                    <a:pt x="515" y="55"/>
                    <a:pt x="513" y="47"/>
                    <a:pt x="514" y="43"/>
                  </a:cubicBezTo>
                  <a:cubicBezTo>
                    <a:pt x="517" y="34"/>
                    <a:pt x="512" y="13"/>
                    <a:pt x="524" y="13"/>
                  </a:cubicBezTo>
                  <a:cubicBezTo>
                    <a:pt x="525" y="15"/>
                    <a:pt x="530" y="19"/>
                    <a:pt x="532" y="21"/>
                  </a:cubicBezTo>
                  <a:cubicBezTo>
                    <a:pt x="532" y="21"/>
                    <a:pt x="532" y="21"/>
                    <a:pt x="533" y="21"/>
                  </a:cubicBezTo>
                  <a:cubicBezTo>
                    <a:pt x="535" y="25"/>
                    <a:pt x="536" y="27"/>
                    <a:pt x="539" y="30"/>
                  </a:cubicBezTo>
                  <a:cubicBezTo>
                    <a:pt x="541" y="34"/>
                    <a:pt x="544" y="42"/>
                    <a:pt x="545" y="47"/>
                  </a:cubicBezTo>
                  <a:cubicBezTo>
                    <a:pt x="546" y="51"/>
                    <a:pt x="542" y="54"/>
                    <a:pt x="543" y="59"/>
                  </a:cubicBezTo>
                  <a:cubicBezTo>
                    <a:pt x="546" y="65"/>
                    <a:pt x="553" y="69"/>
                    <a:pt x="556" y="75"/>
                  </a:cubicBezTo>
                  <a:cubicBezTo>
                    <a:pt x="558" y="79"/>
                    <a:pt x="558" y="83"/>
                    <a:pt x="560" y="85"/>
                  </a:cubicBezTo>
                  <a:cubicBezTo>
                    <a:pt x="564" y="89"/>
                    <a:pt x="570" y="91"/>
                    <a:pt x="574" y="95"/>
                  </a:cubicBezTo>
                  <a:cubicBezTo>
                    <a:pt x="574" y="97"/>
                    <a:pt x="574" y="98"/>
                    <a:pt x="574" y="99"/>
                  </a:cubicBezTo>
                  <a:cubicBezTo>
                    <a:pt x="572" y="100"/>
                    <a:pt x="570" y="102"/>
                    <a:pt x="568" y="103"/>
                  </a:cubicBezTo>
                  <a:cubicBezTo>
                    <a:pt x="565" y="105"/>
                    <a:pt x="561" y="104"/>
                    <a:pt x="559" y="105"/>
                  </a:cubicBezTo>
                  <a:cubicBezTo>
                    <a:pt x="552" y="106"/>
                    <a:pt x="543" y="109"/>
                    <a:pt x="539" y="114"/>
                  </a:cubicBezTo>
                  <a:cubicBezTo>
                    <a:pt x="536" y="117"/>
                    <a:pt x="536" y="135"/>
                    <a:pt x="535" y="141"/>
                  </a:cubicBezTo>
                  <a:cubicBezTo>
                    <a:pt x="535" y="143"/>
                    <a:pt x="534" y="145"/>
                    <a:pt x="534" y="148"/>
                  </a:cubicBezTo>
                  <a:cubicBezTo>
                    <a:pt x="532" y="152"/>
                    <a:pt x="531" y="158"/>
                    <a:pt x="530" y="163"/>
                  </a:cubicBezTo>
                  <a:cubicBezTo>
                    <a:pt x="530" y="164"/>
                    <a:pt x="530" y="165"/>
                    <a:pt x="530" y="166"/>
                  </a:cubicBezTo>
                  <a:cubicBezTo>
                    <a:pt x="526" y="174"/>
                    <a:pt x="524" y="181"/>
                    <a:pt x="520" y="187"/>
                  </a:cubicBezTo>
                  <a:cubicBezTo>
                    <a:pt x="520" y="190"/>
                    <a:pt x="520" y="193"/>
                    <a:pt x="520" y="195"/>
                  </a:cubicBezTo>
                  <a:cubicBezTo>
                    <a:pt x="519" y="195"/>
                    <a:pt x="519" y="195"/>
                    <a:pt x="519" y="195"/>
                  </a:cubicBezTo>
                  <a:cubicBezTo>
                    <a:pt x="518" y="193"/>
                    <a:pt x="515" y="191"/>
                    <a:pt x="514" y="189"/>
                  </a:cubicBezTo>
                  <a:cubicBezTo>
                    <a:pt x="511" y="185"/>
                    <a:pt x="511" y="181"/>
                    <a:pt x="509" y="177"/>
                  </a:cubicBezTo>
                  <a:cubicBezTo>
                    <a:pt x="509" y="175"/>
                    <a:pt x="509" y="173"/>
                    <a:pt x="509" y="171"/>
                  </a:cubicBezTo>
                  <a:cubicBezTo>
                    <a:pt x="507" y="163"/>
                    <a:pt x="509" y="147"/>
                    <a:pt x="508" y="135"/>
                  </a:cubicBezTo>
                  <a:cubicBezTo>
                    <a:pt x="507" y="135"/>
                    <a:pt x="506" y="135"/>
                    <a:pt x="507" y="134"/>
                  </a:cubicBezTo>
                  <a:cubicBezTo>
                    <a:pt x="497" y="136"/>
                    <a:pt x="489" y="139"/>
                    <a:pt x="481" y="142"/>
                  </a:cubicBezTo>
                  <a:cubicBezTo>
                    <a:pt x="476" y="142"/>
                    <a:pt x="472" y="143"/>
                    <a:pt x="467" y="143"/>
                  </a:cubicBezTo>
                  <a:cubicBezTo>
                    <a:pt x="462" y="138"/>
                    <a:pt x="463" y="125"/>
                    <a:pt x="465" y="119"/>
                  </a:cubicBezTo>
                  <a:cubicBezTo>
                    <a:pt x="470" y="117"/>
                    <a:pt x="476" y="112"/>
                    <a:pt x="478" y="108"/>
                  </a:cubicBezTo>
                  <a:cubicBezTo>
                    <a:pt x="478" y="107"/>
                    <a:pt x="478" y="105"/>
                    <a:pt x="478" y="104"/>
                  </a:cubicBezTo>
                  <a:cubicBezTo>
                    <a:pt x="484" y="97"/>
                    <a:pt x="492" y="90"/>
                    <a:pt x="488" y="77"/>
                  </a:cubicBezTo>
                  <a:cubicBezTo>
                    <a:pt x="488" y="77"/>
                    <a:pt x="488" y="77"/>
                    <a:pt x="487" y="77"/>
                  </a:cubicBezTo>
                  <a:cubicBezTo>
                    <a:pt x="473" y="87"/>
                    <a:pt x="476" y="96"/>
                    <a:pt x="467" y="109"/>
                  </a:cubicBezTo>
                  <a:cubicBezTo>
                    <a:pt x="461" y="117"/>
                    <a:pt x="456" y="117"/>
                    <a:pt x="452" y="129"/>
                  </a:cubicBezTo>
                  <a:cubicBezTo>
                    <a:pt x="448" y="140"/>
                    <a:pt x="457" y="156"/>
                    <a:pt x="457" y="165"/>
                  </a:cubicBezTo>
                  <a:cubicBezTo>
                    <a:pt x="455" y="165"/>
                    <a:pt x="455" y="167"/>
                    <a:pt x="454" y="167"/>
                  </a:cubicBezTo>
                  <a:cubicBezTo>
                    <a:pt x="452" y="167"/>
                    <a:pt x="452" y="167"/>
                    <a:pt x="450" y="167"/>
                  </a:cubicBezTo>
                  <a:cubicBezTo>
                    <a:pt x="447" y="163"/>
                    <a:pt x="444" y="159"/>
                    <a:pt x="442" y="153"/>
                  </a:cubicBezTo>
                  <a:cubicBezTo>
                    <a:pt x="440" y="149"/>
                    <a:pt x="441" y="145"/>
                    <a:pt x="439" y="141"/>
                  </a:cubicBezTo>
                  <a:cubicBezTo>
                    <a:pt x="438" y="141"/>
                    <a:pt x="438" y="141"/>
                    <a:pt x="437" y="141"/>
                  </a:cubicBezTo>
                  <a:cubicBezTo>
                    <a:pt x="431" y="151"/>
                    <a:pt x="418" y="157"/>
                    <a:pt x="402" y="157"/>
                  </a:cubicBezTo>
                  <a:cubicBezTo>
                    <a:pt x="402" y="156"/>
                    <a:pt x="400" y="155"/>
                    <a:pt x="400" y="155"/>
                  </a:cubicBezTo>
                  <a:cubicBezTo>
                    <a:pt x="398" y="153"/>
                    <a:pt x="398" y="151"/>
                    <a:pt x="398" y="150"/>
                  </a:cubicBezTo>
                  <a:close/>
                  <a:moveTo>
                    <a:pt x="278" y="104"/>
                  </a:moveTo>
                  <a:cubicBezTo>
                    <a:pt x="279" y="106"/>
                    <a:pt x="280" y="109"/>
                    <a:pt x="281" y="111"/>
                  </a:cubicBezTo>
                  <a:cubicBezTo>
                    <a:pt x="282" y="111"/>
                    <a:pt x="282" y="111"/>
                    <a:pt x="282" y="111"/>
                  </a:cubicBezTo>
                  <a:cubicBezTo>
                    <a:pt x="283" y="108"/>
                    <a:pt x="286" y="101"/>
                    <a:pt x="283" y="99"/>
                  </a:cubicBezTo>
                  <a:cubicBezTo>
                    <a:pt x="283" y="99"/>
                    <a:pt x="282" y="99"/>
                    <a:pt x="282" y="98"/>
                  </a:cubicBezTo>
                  <a:cubicBezTo>
                    <a:pt x="281" y="98"/>
                    <a:pt x="280" y="98"/>
                    <a:pt x="279" y="99"/>
                  </a:cubicBezTo>
                  <a:cubicBezTo>
                    <a:pt x="279" y="102"/>
                    <a:pt x="278" y="101"/>
                    <a:pt x="278" y="104"/>
                  </a:cubicBezTo>
                  <a:close/>
                  <a:moveTo>
                    <a:pt x="257" y="97"/>
                  </a:moveTo>
                  <a:cubicBezTo>
                    <a:pt x="257" y="97"/>
                    <a:pt x="257" y="98"/>
                    <a:pt x="257" y="99"/>
                  </a:cubicBezTo>
                  <a:cubicBezTo>
                    <a:pt x="258" y="99"/>
                    <a:pt x="258" y="99"/>
                    <a:pt x="258" y="99"/>
                  </a:cubicBezTo>
                  <a:cubicBezTo>
                    <a:pt x="258" y="99"/>
                    <a:pt x="259" y="99"/>
                    <a:pt x="259" y="99"/>
                  </a:cubicBezTo>
                  <a:cubicBezTo>
                    <a:pt x="260" y="98"/>
                    <a:pt x="260" y="97"/>
                    <a:pt x="261" y="97"/>
                  </a:cubicBezTo>
                  <a:cubicBezTo>
                    <a:pt x="261" y="95"/>
                    <a:pt x="261" y="95"/>
                    <a:pt x="260" y="93"/>
                  </a:cubicBezTo>
                  <a:cubicBezTo>
                    <a:pt x="260" y="93"/>
                    <a:pt x="260" y="93"/>
                    <a:pt x="260" y="93"/>
                  </a:cubicBezTo>
                  <a:cubicBezTo>
                    <a:pt x="259" y="93"/>
                    <a:pt x="259" y="93"/>
                    <a:pt x="259" y="93"/>
                  </a:cubicBezTo>
                  <a:cubicBezTo>
                    <a:pt x="258" y="94"/>
                    <a:pt x="258" y="95"/>
                    <a:pt x="257" y="97"/>
                  </a:cubicBezTo>
                  <a:close/>
                  <a:moveTo>
                    <a:pt x="236" y="104"/>
                  </a:moveTo>
                  <a:cubicBezTo>
                    <a:pt x="236" y="105"/>
                    <a:pt x="237" y="105"/>
                    <a:pt x="238" y="105"/>
                  </a:cubicBezTo>
                  <a:cubicBezTo>
                    <a:pt x="241" y="104"/>
                    <a:pt x="242" y="102"/>
                    <a:pt x="245" y="100"/>
                  </a:cubicBezTo>
                  <a:cubicBezTo>
                    <a:pt x="245" y="99"/>
                    <a:pt x="245" y="98"/>
                    <a:pt x="245" y="97"/>
                  </a:cubicBezTo>
                  <a:cubicBezTo>
                    <a:pt x="244" y="97"/>
                    <a:pt x="244" y="97"/>
                    <a:pt x="244" y="97"/>
                  </a:cubicBezTo>
                  <a:cubicBezTo>
                    <a:pt x="244" y="97"/>
                    <a:pt x="243" y="97"/>
                    <a:pt x="242" y="97"/>
                  </a:cubicBezTo>
                  <a:cubicBezTo>
                    <a:pt x="240" y="99"/>
                    <a:pt x="238" y="101"/>
                    <a:pt x="236" y="104"/>
                  </a:cubicBezTo>
                  <a:close/>
                  <a:moveTo>
                    <a:pt x="216" y="151"/>
                  </a:moveTo>
                  <a:cubicBezTo>
                    <a:pt x="217" y="152"/>
                    <a:pt x="225" y="157"/>
                    <a:pt x="226" y="158"/>
                  </a:cubicBezTo>
                  <a:cubicBezTo>
                    <a:pt x="230" y="159"/>
                    <a:pt x="253" y="155"/>
                    <a:pt x="254" y="154"/>
                  </a:cubicBezTo>
                  <a:cubicBezTo>
                    <a:pt x="254" y="153"/>
                    <a:pt x="253" y="151"/>
                    <a:pt x="252" y="149"/>
                  </a:cubicBezTo>
                  <a:cubicBezTo>
                    <a:pt x="253" y="149"/>
                    <a:pt x="253" y="149"/>
                    <a:pt x="253" y="149"/>
                  </a:cubicBezTo>
                  <a:cubicBezTo>
                    <a:pt x="259" y="147"/>
                    <a:pt x="266" y="162"/>
                    <a:pt x="274" y="147"/>
                  </a:cubicBezTo>
                  <a:cubicBezTo>
                    <a:pt x="280" y="149"/>
                    <a:pt x="289" y="157"/>
                    <a:pt x="296" y="153"/>
                  </a:cubicBezTo>
                  <a:cubicBezTo>
                    <a:pt x="309" y="147"/>
                    <a:pt x="312" y="126"/>
                    <a:pt x="312" y="104"/>
                  </a:cubicBezTo>
                  <a:cubicBezTo>
                    <a:pt x="312" y="97"/>
                    <a:pt x="313" y="86"/>
                    <a:pt x="310" y="81"/>
                  </a:cubicBezTo>
                  <a:cubicBezTo>
                    <a:pt x="310" y="78"/>
                    <a:pt x="310" y="75"/>
                    <a:pt x="310" y="73"/>
                  </a:cubicBezTo>
                  <a:cubicBezTo>
                    <a:pt x="310" y="67"/>
                    <a:pt x="310" y="56"/>
                    <a:pt x="308" y="51"/>
                  </a:cubicBezTo>
                  <a:cubicBezTo>
                    <a:pt x="308" y="49"/>
                    <a:pt x="307" y="45"/>
                    <a:pt x="307" y="43"/>
                  </a:cubicBezTo>
                  <a:cubicBezTo>
                    <a:pt x="305" y="35"/>
                    <a:pt x="304" y="27"/>
                    <a:pt x="301" y="21"/>
                  </a:cubicBezTo>
                  <a:cubicBezTo>
                    <a:pt x="270" y="17"/>
                    <a:pt x="248" y="27"/>
                    <a:pt x="235" y="46"/>
                  </a:cubicBezTo>
                  <a:cubicBezTo>
                    <a:pt x="232" y="50"/>
                    <a:pt x="222" y="63"/>
                    <a:pt x="225" y="70"/>
                  </a:cubicBezTo>
                  <a:cubicBezTo>
                    <a:pt x="233" y="70"/>
                    <a:pt x="243" y="58"/>
                    <a:pt x="249" y="54"/>
                  </a:cubicBezTo>
                  <a:cubicBezTo>
                    <a:pt x="250" y="54"/>
                    <a:pt x="254" y="53"/>
                    <a:pt x="254" y="53"/>
                  </a:cubicBezTo>
                  <a:cubicBezTo>
                    <a:pt x="280" y="51"/>
                    <a:pt x="264" y="71"/>
                    <a:pt x="264" y="83"/>
                  </a:cubicBezTo>
                  <a:cubicBezTo>
                    <a:pt x="268" y="85"/>
                    <a:pt x="278" y="95"/>
                    <a:pt x="284" y="92"/>
                  </a:cubicBezTo>
                  <a:cubicBezTo>
                    <a:pt x="284" y="91"/>
                    <a:pt x="285" y="90"/>
                    <a:pt x="286" y="90"/>
                  </a:cubicBezTo>
                  <a:cubicBezTo>
                    <a:pt x="293" y="90"/>
                    <a:pt x="311" y="103"/>
                    <a:pt x="302" y="112"/>
                  </a:cubicBezTo>
                  <a:cubicBezTo>
                    <a:pt x="299" y="115"/>
                    <a:pt x="294" y="117"/>
                    <a:pt x="290" y="120"/>
                  </a:cubicBezTo>
                  <a:cubicBezTo>
                    <a:pt x="285" y="123"/>
                    <a:pt x="280" y="129"/>
                    <a:pt x="274" y="133"/>
                  </a:cubicBezTo>
                  <a:cubicBezTo>
                    <a:pt x="274" y="133"/>
                    <a:pt x="272" y="133"/>
                    <a:pt x="273" y="134"/>
                  </a:cubicBezTo>
                  <a:cubicBezTo>
                    <a:pt x="268" y="137"/>
                    <a:pt x="260" y="139"/>
                    <a:pt x="254" y="143"/>
                  </a:cubicBezTo>
                  <a:cubicBezTo>
                    <a:pt x="251" y="145"/>
                    <a:pt x="243" y="143"/>
                    <a:pt x="240" y="143"/>
                  </a:cubicBezTo>
                  <a:cubicBezTo>
                    <a:pt x="238" y="140"/>
                    <a:pt x="232" y="133"/>
                    <a:pt x="236" y="127"/>
                  </a:cubicBezTo>
                  <a:cubicBezTo>
                    <a:pt x="237" y="124"/>
                    <a:pt x="242" y="120"/>
                    <a:pt x="244" y="119"/>
                  </a:cubicBezTo>
                  <a:cubicBezTo>
                    <a:pt x="244" y="116"/>
                    <a:pt x="243" y="116"/>
                    <a:pt x="241" y="116"/>
                  </a:cubicBezTo>
                  <a:cubicBezTo>
                    <a:pt x="238" y="121"/>
                    <a:pt x="227" y="110"/>
                    <a:pt x="226" y="108"/>
                  </a:cubicBezTo>
                  <a:cubicBezTo>
                    <a:pt x="226" y="105"/>
                    <a:pt x="226" y="102"/>
                    <a:pt x="226" y="99"/>
                  </a:cubicBezTo>
                  <a:cubicBezTo>
                    <a:pt x="229" y="98"/>
                    <a:pt x="231" y="95"/>
                    <a:pt x="234" y="93"/>
                  </a:cubicBezTo>
                  <a:cubicBezTo>
                    <a:pt x="242" y="89"/>
                    <a:pt x="256" y="87"/>
                    <a:pt x="252" y="74"/>
                  </a:cubicBezTo>
                  <a:cubicBezTo>
                    <a:pt x="252" y="74"/>
                    <a:pt x="251" y="74"/>
                    <a:pt x="250" y="74"/>
                  </a:cubicBezTo>
                  <a:cubicBezTo>
                    <a:pt x="246" y="78"/>
                    <a:pt x="227" y="77"/>
                    <a:pt x="223" y="83"/>
                  </a:cubicBezTo>
                  <a:cubicBezTo>
                    <a:pt x="220" y="86"/>
                    <a:pt x="223" y="93"/>
                    <a:pt x="221" y="97"/>
                  </a:cubicBezTo>
                  <a:cubicBezTo>
                    <a:pt x="219" y="97"/>
                    <a:pt x="220" y="103"/>
                    <a:pt x="218" y="105"/>
                  </a:cubicBezTo>
                  <a:cubicBezTo>
                    <a:pt x="214" y="114"/>
                    <a:pt x="219" y="132"/>
                    <a:pt x="217" y="141"/>
                  </a:cubicBezTo>
                  <a:cubicBezTo>
                    <a:pt x="217" y="144"/>
                    <a:pt x="216" y="149"/>
                    <a:pt x="216" y="151"/>
                  </a:cubicBezTo>
                  <a:close/>
                  <a:moveTo>
                    <a:pt x="197" y="154"/>
                  </a:moveTo>
                  <a:cubicBezTo>
                    <a:pt x="197" y="141"/>
                    <a:pt x="202" y="127"/>
                    <a:pt x="205" y="115"/>
                  </a:cubicBezTo>
                  <a:cubicBezTo>
                    <a:pt x="205" y="113"/>
                    <a:pt x="205" y="110"/>
                    <a:pt x="205" y="107"/>
                  </a:cubicBezTo>
                  <a:cubicBezTo>
                    <a:pt x="205" y="93"/>
                    <a:pt x="199" y="79"/>
                    <a:pt x="201" y="66"/>
                  </a:cubicBezTo>
                  <a:cubicBezTo>
                    <a:pt x="205" y="39"/>
                    <a:pt x="229" y="25"/>
                    <a:pt x="252" y="17"/>
                  </a:cubicBezTo>
                  <a:cubicBezTo>
                    <a:pt x="261" y="15"/>
                    <a:pt x="289" y="6"/>
                    <a:pt x="300" y="13"/>
                  </a:cubicBezTo>
                  <a:cubicBezTo>
                    <a:pt x="302" y="13"/>
                    <a:pt x="306" y="13"/>
                    <a:pt x="308" y="15"/>
                  </a:cubicBezTo>
                  <a:cubicBezTo>
                    <a:pt x="330" y="29"/>
                    <a:pt x="324" y="79"/>
                    <a:pt x="325" y="113"/>
                  </a:cubicBezTo>
                  <a:cubicBezTo>
                    <a:pt x="325" y="129"/>
                    <a:pt x="328" y="154"/>
                    <a:pt x="320" y="163"/>
                  </a:cubicBezTo>
                  <a:cubicBezTo>
                    <a:pt x="318" y="166"/>
                    <a:pt x="294" y="183"/>
                    <a:pt x="287" y="179"/>
                  </a:cubicBezTo>
                  <a:cubicBezTo>
                    <a:pt x="280" y="175"/>
                    <a:pt x="274" y="165"/>
                    <a:pt x="264" y="164"/>
                  </a:cubicBezTo>
                  <a:cubicBezTo>
                    <a:pt x="261" y="163"/>
                    <a:pt x="257" y="167"/>
                    <a:pt x="254" y="168"/>
                  </a:cubicBezTo>
                  <a:cubicBezTo>
                    <a:pt x="252" y="169"/>
                    <a:pt x="230" y="173"/>
                    <a:pt x="226" y="171"/>
                  </a:cubicBezTo>
                  <a:cubicBezTo>
                    <a:pt x="221" y="170"/>
                    <a:pt x="220" y="167"/>
                    <a:pt x="216" y="164"/>
                  </a:cubicBezTo>
                  <a:cubicBezTo>
                    <a:pt x="216" y="164"/>
                    <a:pt x="216" y="164"/>
                    <a:pt x="216" y="164"/>
                  </a:cubicBezTo>
                  <a:cubicBezTo>
                    <a:pt x="213" y="166"/>
                    <a:pt x="211" y="170"/>
                    <a:pt x="206" y="170"/>
                  </a:cubicBezTo>
                  <a:cubicBezTo>
                    <a:pt x="204" y="168"/>
                    <a:pt x="202" y="166"/>
                    <a:pt x="201" y="164"/>
                  </a:cubicBezTo>
                  <a:cubicBezTo>
                    <a:pt x="199" y="161"/>
                    <a:pt x="199" y="158"/>
                    <a:pt x="197" y="154"/>
                  </a:cubicBezTo>
                  <a:close/>
                  <a:moveTo>
                    <a:pt x="83" y="79"/>
                  </a:moveTo>
                  <a:cubicBezTo>
                    <a:pt x="84" y="83"/>
                    <a:pt x="84" y="85"/>
                    <a:pt x="85" y="87"/>
                  </a:cubicBezTo>
                  <a:cubicBezTo>
                    <a:pt x="92" y="84"/>
                    <a:pt x="115" y="69"/>
                    <a:pt x="116" y="62"/>
                  </a:cubicBezTo>
                  <a:cubicBezTo>
                    <a:pt x="116" y="62"/>
                    <a:pt x="116" y="62"/>
                    <a:pt x="115" y="62"/>
                  </a:cubicBezTo>
                  <a:cubicBezTo>
                    <a:pt x="111" y="60"/>
                    <a:pt x="105" y="62"/>
                    <a:pt x="101" y="63"/>
                  </a:cubicBezTo>
                  <a:cubicBezTo>
                    <a:pt x="98" y="63"/>
                    <a:pt x="96" y="63"/>
                    <a:pt x="93" y="63"/>
                  </a:cubicBezTo>
                  <a:cubicBezTo>
                    <a:pt x="84" y="65"/>
                    <a:pt x="82" y="70"/>
                    <a:pt x="83" y="79"/>
                  </a:cubicBezTo>
                  <a:close/>
                  <a:moveTo>
                    <a:pt x="32" y="97"/>
                  </a:moveTo>
                  <a:cubicBezTo>
                    <a:pt x="36" y="101"/>
                    <a:pt x="36" y="104"/>
                    <a:pt x="36" y="112"/>
                  </a:cubicBezTo>
                  <a:cubicBezTo>
                    <a:pt x="38" y="113"/>
                    <a:pt x="38" y="113"/>
                    <a:pt x="38" y="114"/>
                  </a:cubicBezTo>
                  <a:cubicBezTo>
                    <a:pt x="41" y="114"/>
                    <a:pt x="44" y="114"/>
                    <a:pt x="46" y="113"/>
                  </a:cubicBezTo>
                  <a:cubicBezTo>
                    <a:pt x="47" y="111"/>
                    <a:pt x="50" y="108"/>
                    <a:pt x="50" y="106"/>
                  </a:cubicBezTo>
                  <a:cubicBezTo>
                    <a:pt x="52" y="100"/>
                    <a:pt x="53" y="86"/>
                    <a:pt x="49" y="83"/>
                  </a:cubicBezTo>
                  <a:cubicBezTo>
                    <a:pt x="49" y="83"/>
                    <a:pt x="49" y="82"/>
                    <a:pt x="48" y="82"/>
                  </a:cubicBezTo>
                  <a:cubicBezTo>
                    <a:pt x="42" y="82"/>
                    <a:pt x="34" y="89"/>
                    <a:pt x="32" y="94"/>
                  </a:cubicBezTo>
                  <a:cubicBezTo>
                    <a:pt x="32" y="95"/>
                    <a:pt x="32" y="96"/>
                    <a:pt x="32" y="97"/>
                  </a:cubicBezTo>
                  <a:close/>
                  <a:moveTo>
                    <a:pt x="3" y="66"/>
                  </a:moveTo>
                  <a:cubicBezTo>
                    <a:pt x="9" y="66"/>
                    <a:pt x="12" y="70"/>
                    <a:pt x="14" y="73"/>
                  </a:cubicBezTo>
                  <a:cubicBezTo>
                    <a:pt x="16" y="73"/>
                    <a:pt x="18" y="73"/>
                    <a:pt x="19" y="73"/>
                  </a:cubicBezTo>
                  <a:cubicBezTo>
                    <a:pt x="22" y="71"/>
                    <a:pt x="24" y="69"/>
                    <a:pt x="26" y="67"/>
                  </a:cubicBezTo>
                  <a:cubicBezTo>
                    <a:pt x="31" y="64"/>
                    <a:pt x="38" y="63"/>
                    <a:pt x="44" y="60"/>
                  </a:cubicBezTo>
                  <a:cubicBezTo>
                    <a:pt x="48" y="57"/>
                    <a:pt x="51" y="59"/>
                    <a:pt x="54" y="55"/>
                  </a:cubicBezTo>
                  <a:cubicBezTo>
                    <a:pt x="57" y="47"/>
                    <a:pt x="51" y="40"/>
                    <a:pt x="54" y="31"/>
                  </a:cubicBezTo>
                  <a:cubicBezTo>
                    <a:pt x="55" y="26"/>
                    <a:pt x="56" y="23"/>
                    <a:pt x="57" y="17"/>
                  </a:cubicBezTo>
                  <a:cubicBezTo>
                    <a:pt x="57" y="17"/>
                    <a:pt x="56" y="5"/>
                    <a:pt x="58" y="7"/>
                  </a:cubicBezTo>
                  <a:cubicBezTo>
                    <a:pt x="58" y="6"/>
                    <a:pt x="58" y="6"/>
                    <a:pt x="59" y="6"/>
                  </a:cubicBezTo>
                  <a:cubicBezTo>
                    <a:pt x="69" y="5"/>
                    <a:pt x="83" y="21"/>
                    <a:pt x="92" y="27"/>
                  </a:cubicBezTo>
                  <a:cubicBezTo>
                    <a:pt x="92" y="35"/>
                    <a:pt x="89" y="43"/>
                    <a:pt x="90" y="51"/>
                  </a:cubicBezTo>
                  <a:cubicBezTo>
                    <a:pt x="100" y="55"/>
                    <a:pt x="115" y="50"/>
                    <a:pt x="126" y="48"/>
                  </a:cubicBezTo>
                  <a:cubicBezTo>
                    <a:pt x="130" y="48"/>
                    <a:pt x="134" y="48"/>
                    <a:pt x="138" y="49"/>
                  </a:cubicBezTo>
                  <a:cubicBezTo>
                    <a:pt x="140" y="50"/>
                    <a:pt x="142" y="53"/>
                    <a:pt x="144" y="53"/>
                  </a:cubicBezTo>
                  <a:cubicBezTo>
                    <a:pt x="144" y="53"/>
                    <a:pt x="144" y="55"/>
                    <a:pt x="144" y="55"/>
                  </a:cubicBezTo>
                  <a:cubicBezTo>
                    <a:pt x="140" y="59"/>
                    <a:pt x="136" y="64"/>
                    <a:pt x="133" y="68"/>
                  </a:cubicBezTo>
                  <a:cubicBezTo>
                    <a:pt x="130" y="71"/>
                    <a:pt x="120" y="76"/>
                    <a:pt x="114" y="79"/>
                  </a:cubicBezTo>
                  <a:cubicBezTo>
                    <a:pt x="110" y="82"/>
                    <a:pt x="104" y="83"/>
                    <a:pt x="104" y="90"/>
                  </a:cubicBezTo>
                  <a:cubicBezTo>
                    <a:pt x="105" y="91"/>
                    <a:pt x="106" y="91"/>
                    <a:pt x="106" y="92"/>
                  </a:cubicBezTo>
                  <a:cubicBezTo>
                    <a:pt x="114" y="95"/>
                    <a:pt x="125" y="91"/>
                    <a:pt x="128" y="99"/>
                  </a:cubicBezTo>
                  <a:cubicBezTo>
                    <a:pt x="129" y="101"/>
                    <a:pt x="130" y="103"/>
                    <a:pt x="129" y="105"/>
                  </a:cubicBezTo>
                  <a:cubicBezTo>
                    <a:pt x="124" y="112"/>
                    <a:pt x="112" y="106"/>
                    <a:pt x="105" y="111"/>
                  </a:cubicBezTo>
                  <a:cubicBezTo>
                    <a:pt x="99" y="115"/>
                    <a:pt x="94" y="120"/>
                    <a:pt x="89" y="124"/>
                  </a:cubicBezTo>
                  <a:cubicBezTo>
                    <a:pt x="84" y="127"/>
                    <a:pt x="79" y="125"/>
                    <a:pt x="76" y="130"/>
                  </a:cubicBezTo>
                  <a:cubicBezTo>
                    <a:pt x="72" y="136"/>
                    <a:pt x="76" y="147"/>
                    <a:pt x="74" y="153"/>
                  </a:cubicBezTo>
                  <a:cubicBezTo>
                    <a:pt x="74" y="155"/>
                    <a:pt x="73" y="156"/>
                    <a:pt x="73" y="157"/>
                  </a:cubicBezTo>
                  <a:cubicBezTo>
                    <a:pt x="64" y="159"/>
                    <a:pt x="66" y="177"/>
                    <a:pt x="59" y="183"/>
                  </a:cubicBezTo>
                  <a:cubicBezTo>
                    <a:pt x="57" y="172"/>
                    <a:pt x="50" y="162"/>
                    <a:pt x="48" y="152"/>
                  </a:cubicBezTo>
                  <a:cubicBezTo>
                    <a:pt x="48" y="147"/>
                    <a:pt x="50" y="142"/>
                    <a:pt x="46" y="139"/>
                  </a:cubicBezTo>
                  <a:cubicBezTo>
                    <a:pt x="44" y="138"/>
                    <a:pt x="40" y="139"/>
                    <a:pt x="38" y="138"/>
                  </a:cubicBezTo>
                  <a:cubicBezTo>
                    <a:pt x="36" y="132"/>
                    <a:pt x="34" y="123"/>
                    <a:pt x="26" y="121"/>
                  </a:cubicBezTo>
                  <a:cubicBezTo>
                    <a:pt x="23" y="120"/>
                    <a:pt x="22" y="122"/>
                    <a:pt x="17" y="122"/>
                  </a:cubicBezTo>
                  <a:cubicBezTo>
                    <a:pt x="16" y="120"/>
                    <a:pt x="15" y="116"/>
                    <a:pt x="14" y="114"/>
                  </a:cubicBezTo>
                  <a:cubicBezTo>
                    <a:pt x="12" y="111"/>
                    <a:pt x="7" y="110"/>
                    <a:pt x="5" y="107"/>
                  </a:cubicBezTo>
                  <a:cubicBezTo>
                    <a:pt x="5" y="107"/>
                    <a:pt x="5" y="107"/>
                    <a:pt x="5" y="107"/>
                  </a:cubicBezTo>
                  <a:cubicBezTo>
                    <a:pt x="3" y="102"/>
                    <a:pt x="5" y="99"/>
                    <a:pt x="4" y="96"/>
                  </a:cubicBezTo>
                  <a:cubicBezTo>
                    <a:pt x="4" y="94"/>
                    <a:pt x="1" y="93"/>
                    <a:pt x="0" y="90"/>
                  </a:cubicBezTo>
                  <a:cubicBezTo>
                    <a:pt x="4" y="85"/>
                    <a:pt x="3" y="76"/>
                    <a:pt x="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100"/>
            </a:p>
          </p:txBody>
        </p:sp>
        <p:sp>
          <p:nvSpPr>
            <p:cNvPr id="42" name="Freeform 37"/>
            <p:cNvSpPr>
              <a:spLocks noEditPoints="1"/>
            </p:cNvSpPr>
            <p:nvPr userDrawn="1"/>
          </p:nvSpPr>
          <p:spPr bwMode="auto">
            <a:xfrm>
              <a:off x="8798004" y="4643720"/>
              <a:ext cx="334964" cy="325436"/>
            </a:xfrm>
            <a:custGeom>
              <a:avLst/>
              <a:gdLst>
                <a:gd name="T0" fmla="*/ 218 w 225"/>
                <a:gd name="T1" fmla="*/ 76 h 216"/>
                <a:gd name="T2" fmla="*/ 170 w 225"/>
                <a:gd name="T3" fmla="*/ 32 h 216"/>
                <a:gd name="T4" fmla="*/ 113 w 225"/>
                <a:gd name="T5" fmla="*/ 0 h 216"/>
                <a:gd name="T6" fmla="*/ 56 w 225"/>
                <a:gd name="T7" fmla="*/ 32 h 216"/>
                <a:gd name="T8" fmla="*/ 8 w 225"/>
                <a:gd name="T9" fmla="*/ 76 h 216"/>
                <a:gd name="T10" fmla="*/ 21 w 225"/>
                <a:gd name="T11" fmla="*/ 140 h 216"/>
                <a:gd name="T12" fmla="*/ 48 w 225"/>
                <a:gd name="T13" fmla="*/ 200 h 216"/>
                <a:gd name="T14" fmla="*/ 112 w 225"/>
                <a:gd name="T15" fmla="*/ 207 h 216"/>
                <a:gd name="T16" fmla="*/ 177 w 225"/>
                <a:gd name="T17" fmla="*/ 200 h 216"/>
                <a:gd name="T18" fmla="*/ 204 w 225"/>
                <a:gd name="T19" fmla="*/ 140 h 216"/>
                <a:gd name="T20" fmla="*/ 218 w 225"/>
                <a:gd name="T21" fmla="*/ 76 h 216"/>
                <a:gd name="T22" fmla="*/ 113 w 225"/>
                <a:gd name="T23" fmla="*/ 201 h 216"/>
                <a:gd name="T24" fmla="*/ 22 w 225"/>
                <a:gd name="T25" fmla="*/ 110 h 216"/>
                <a:gd name="T26" fmla="*/ 113 w 225"/>
                <a:gd name="T27" fmla="*/ 20 h 216"/>
                <a:gd name="T28" fmla="*/ 204 w 225"/>
                <a:gd name="T29" fmla="*/ 111 h 216"/>
                <a:gd name="T30" fmla="*/ 113 w 225"/>
                <a:gd name="T31" fmla="*/ 2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16">
                  <a:moveTo>
                    <a:pt x="218" y="76"/>
                  </a:moveTo>
                  <a:cubicBezTo>
                    <a:pt x="210" y="53"/>
                    <a:pt x="191" y="37"/>
                    <a:pt x="170" y="32"/>
                  </a:cubicBezTo>
                  <a:cubicBezTo>
                    <a:pt x="158" y="13"/>
                    <a:pt x="137" y="0"/>
                    <a:pt x="113" y="0"/>
                  </a:cubicBezTo>
                  <a:cubicBezTo>
                    <a:pt x="89" y="0"/>
                    <a:pt x="68" y="13"/>
                    <a:pt x="56" y="32"/>
                  </a:cubicBezTo>
                  <a:cubicBezTo>
                    <a:pt x="34" y="37"/>
                    <a:pt x="15" y="53"/>
                    <a:pt x="8" y="76"/>
                  </a:cubicBezTo>
                  <a:cubicBezTo>
                    <a:pt x="0" y="99"/>
                    <a:pt x="6" y="123"/>
                    <a:pt x="21" y="140"/>
                  </a:cubicBezTo>
                  <a:cubicBezTo>
                    <a:pt x="18" y="163"/>
                    <a:pt x="28" y="185"/>
                    <a:pt x="48" y="200"/>
                  </a:cubicBezTo>
                  <a:cubicBezTo>
                    <a:pt x="67" y="214"/>
                    <a:pt x="92" y="216"/>
                    <a:pt x="112" y="207"/>
                  </a:cubicBezTo>
                  <a:cubicBezTo>
                    <a:pt x="133" y="216"/>
                    <a:pt x="158" y="214"/>
                    <a:pt x="177" y="200"/>
                  </a:cubicBezTo>
                  <a:cubicBezTo>
                    <a:pt x="197" y="186"/>
                    <a:pt x="206" y="163"/>
                    <a:pt x="204" y="140"/>
                  </a:cubicBezTo>
                  <a:cubicBezTo>
                    <a:pt x="220" y="123"/>
                    <a:pt x="225" y="99"/>
                    <a:pt x="218" y="76"/>
                  </a:cubicBezTo>
                  <a:close/>
                  <a:moveTo>
                    <a:pt x="113" y="201"/>
                  </a:moveTo>
                  <a:cubicBezTo>
                    <a:pt x="63" y="201"/>
                    <a:pt x="22" y="160"/>
                    <a:pt x="22" y="110"/>
                  </a:cubicBezTo>
                  <a:cubicBezTo>
                    <a:pt x="22" y="60"/>
                    <a:pt x="62" y="20"/>
                    <a:pt x="113" y="20"/>
                  </a:cubicBezTo>
                  <a:cubicBezTo>
                    <a:pt x="163" y="20"/>
                    <a:pt x="204" y="61"/>
                    <a:pt x="204" y="111"/>
                  </a:cubicBezTo>
                  <a:cubicBezTo>
                    <a:pt x="204" y="161"/>
                    <a:pt x="163" y="201"/>
                    <a:pt x="113"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100"/>
            </a:p>
          </p:txBody>
        </p:sp>
        <p:sp>
          <p:nvSpPr>
            <p:cNvPr id="43" name="Freeform 38"/>
            <p:cNvSpPr>
              <a:spLocks noEditPoints="1"/>
            </p:cNvSpPr>
            <p:nvPr userDrawn="1"/>
          </p:nvSpPr>
          <p:spPr bwMode="auto">
            <a:xfrm>
              <a:off x="8872617" y="4775483"/>
              <a:ext cx="84138" cy="26988"/>
            </a:xfrm>
            <a:custGeom>
              <a:avLst/>
              <a:gdLst>
                <a:gd name="T0" fmla="*/ 4 w 56"/>
                <a:gd name="T1" fmla="*/ 17 h 18"/>
                <a:gd name="T2" fmla="*/ 0 w 56"/>
                <a:gd name="T3" fmla="*/ 7 h 18"/>
                <a:gd name="T4" fmla="*/ 3 w 56"/>
                <a:gd name="T5" fmla="*/ 2 h 18"/>
                <a:gd name="T6" fmla="*/ 8 w 56"/>
                <a:gd name="T7" fmla="*/ 0 h 18"/>
                <a:gd name="T8" fmla="*/ 15 w 56"/>
                <a:gd name="T9" fmla="*/ 13 h 18"/>
                <a:gd name="T10" fmla="*/ 19 w 56"/>
                <a:gd name="T11" fmla="*/ 14 h 18"/>
                <a:gd name="T12" fmla="*/ 22 w 56"/>
                <a:gd name="T13" fmla="*/ 14 h 18"/>
                <a:gd name="T14" fmla="*/ 20 w 56"/>
                <a:gd name="T15" fmla="*/ 12 h 18"/>
                <a:gd name="T16" fmla="*/ 14 w 56"/>
                <a:gd name="T17" fmla="*/ 6 h 18"/>
                <a:gd name="T18" fmla="*/ 20 w 56"/>
                <a:gd name="T19" fmla="*/ 0 h 18"/>
                <a:gd name="T20" fmla="*/ 26 w 56"/>
                <a:gd name="T21" fmla="*/ 8 h 18"/>
                <a:gd name="T22" fmla="*/ 19 w 56"/>
                <a:gd name="T23" fmla="*/ 18 h 18"/>
                <a:gd name="T24" fmla="*/ 15 w 56"/>
                <a:gd name="T25" fmla="*/ 13 h 18"/>
                <a:gd name="T26" fmla="*/ 22 w 56"/>
                <a:gd name="T27" fmla="*/ 3 h 18"/>
                <a:gd name="T28" fmla="*/ 18 w 56"/>
                <a:gd name="T29" fmla="*/ 3 h 18"/>
                <a:gd name="T30" fmla="*/ 18 w 56"/>
                <a:gd name="T31" fmla="*/ 8 h 18"/>
                <a:gd name="T32" fmla="*/ 22 w 56"/>
                <a:gd name="T33" fmla="*/ 8 h 18"/>
                <a:gd name="T34" fmla="*/ 30 w 56"/>
                <a:gd name="T35" fmla="*/ 13 h 18"/>
                <a:gd name="T36" fmla="*/ 34 w 56"/>
                <a:gd name="T37" fmla="*/ 14 h 18"/>
                <a:gd name="T38" fmla="*/ 38 w 56"/>
                <a:gd name="T39" fmla="*/ 14 h 18"/>
                <a:gd name="T40" fmla="*/ 38 w 56"/>
                <a:gd name="T41" fmla="*/ 9 h 18"/>
                <a:gd name="T42" fmla="*/ 33 w 56"/>
                <a:gd name="T43" fmla="*/ 10 h 18"/>
                <a:gd name="T44" fmla="*/ 32 w 56"/>
                <a:gd name="T45" fmla="*/ 0 h 18"/>
                <a:gd name="T46" fmla="*/ 41 w 56"/>
                <a:gd name="T47" fmla="*/ 3 h 18"/>
                <a:gd name="T48" fmla="*/ 34 w 56"/>
                <a:gd name="T49" fmla="*/ 6 h 18"/>
                <a:gd name="T50" fmla="*/ 41 w 56"/>
                <a:gd name="T51" fmla="*/ 8 h 18"/>
                <a:gd name="T52" fmla="*/ 41 w 56"/>
                <a:gd name="T53" fmla="*/ 16 h 18"/>
                <a:gd name="T54" fmla="*/ 32 w 56"/>
                <a:gd name="T55" fmla="*/ 17 h 18"/>
                <a:gd name="T56" fmla="*/ 48 w 56"/>
                <a:gd name="T57" fmla="*/ 8 h 18"/>
                <a:gd name="T58" fmla="*/ 45 w 56"/>
                <a:gd name="T59" fmla="*/ 4 h 18"/>
                <a:gd name="T60" fmla="*/ 50 w 56"/>
                <a:gd name="T61" fmla="*/ 0 h 18"/>
                <a:gd name="T62" fmla="*/ 56 w 56"/>
                <a:gd name="T63" fmla="*/ 4 h 18"/>
                <a:gd name="T64" fmla="*/ 53 w 56"/>
                <a:gd name="T65" fmla="*/ 8 h 18"/>
                <a:gd name="T66" fmla="*/ 56 w 56"/>
                <a:gd name="T67" fmla="*/ 12 h 18"/>
                <a:gd name="T68" fmla="*/ 50 w 56"/>
                <a:gd name="T69" fmla="*/ 18 h 18"/>
                <a:gd name="T70" fmla="*/ 44 w 56"/>
                <a:gd name="T71" fmla="*/ 13 h 18"/>
                <a:gd name="T72" fmla="*/ 48 w 56"/>
                <a:gd name="T73" fmla="*/ 8 h 18"/>
                <a:gd name="T74" fmla="*/ 49 w 56"/>
                <a:gd name="T75" fmla="*/ 6 h 18"/>
                <a:gd name="T76" fmla="*/ 52 w 56"/>
                <a:gd name="T77" fmla="*/ 6 h 18"/>
                <a:gd name="T78" fmla="*/ 52 w 56"/>
                <a:gd name="T79" fmla="*/ 3 h 18"/>
                <a:gd name="T80" fmla="*/ 49 w 56"/>
                <a:gd name="T81" fmla="*/ 3 h 18"/>
                <a:gd name="T82" fmla="*/ 48 w 56"/>
                <a:gd name="T83" fmla="*/ 12 h 18"/>
                <a:gd name="T84" fmla="*/ 51 w 56"/>
                <a:gd name="T85" fmla="*/ 15 h 18"/>
                <a:gd name="T86" fmla="*/ 54 w 56"/>
                <a:gd name="T87" fmla="*/ 12 h 18"/>
                <a:gd name="T88" fmla="*/ 51 w 56"/>
                <a:gd name="T89" fmla="*/ 9 h 18"/>
                <a:gd name="T90" fmla="*/ 48 w 56"/>
                <a:gd name="T9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18">
                  <a:moveTo>
                    <a:pt x="8" y="17"/>
                  </a:moveTo>
                  <a:cubicBezTo>
                    <a:pt x="4" y="17"/>
                    <a:pt x="4" y="17"/>
                    <a:pt x="4" y="17"/>
                  </a:cubicBezTo>
                  <a:cubicBezTo>
                    <a:pt x="4" y="4"/>
                    <a:pt x="4" y="4"/>
                    <a:pt x="4" y="4"/>
                  </a:cubicBezTo>
                  <a:cubicBezTo>
                    <a:pt x="3" y="6"/>
                    <a:pt x="2" y="6"/>
                    <a:pt x="0" y="7"/>
                  </a:cubicBezTo>
                  <a:cubicBezTo>
                    <a:pt x="0" y="4"/>
                    <a:pt x="0" y="4"/>
                    <a:pt x="0" y="4"/>
                  </a:cubicBezTo>
                  <a:cubicBezTo>
                    <a:pt x="1" y="4"/>
                    <a:pt x="2" y="3"/>
                    <a:pt x="3" y="2"/>
                  </a:cubicBezTo>
                  <a:cubicBezTo>
                    <a:pt x="4" y="2"/>
                    <a:pt x="4" y="1"/>
                    <a:pt x="5" y="0"/>
                  </a:cubicBezTo>
                  <a:cubicBezTo>
                    <a:pt x="8" y="0"/>
                    <a:pt x="8" y="0"/>
                    <a:pt x="8" y="0"/>
                  </a:cubicBezTo>
                  <a:cubicBezTo>
                    <a:pt x="8" y="17"/>
                    <a:pt x="8" y="17"/>
                    <a:pt x="8" y="17"/>
                  </a:cubicBezTo>
                  <a:close/>
                  <a:moveTo>
                    <a:pt x="15" y="13"/>
                  </a:moveTo>
                  <a:cubicBezTo>
                    <a:pt x="18" y="13"/>
                    <a:pt x="18" y="13"/>
                    <a:pt x="18" y="13"/>
                  </a:cubicBezTo>
                  <a:cubicBezTo>
                    <a:pt x="18" y="14"/>
                    <a:pt x="18" y="14"/>
                    <a:pt x="19" y="14"/>
                  </a:cubicBezTo>
                  <a:cubicBezTo>
                    <a:pt x="19" y="15"/>
                    <a:pt x="20" y="15"/>
                    <a:pt x="20" y="15"/>
                  </a:cubicBezTo>
                  <a:cubicBezTo>
                    <a:pt x="21" y="15"/>
                    <a:pt x="21" y="14"/>
                    <a:pt x="22" y="14"/>
                  </a:cubicBezTo>
                  <a:cubicBezTo>
                    <a:pt x="22" y="13"/>
                    <a:pt x="23" y="12"/>
                    <a:pt x="23" y="10"/>
                  </a:cubicBezTo>
                  <a:cubicBezTo>
                    <a:pt x="22" y="11"/>
                    <a:pt x="21" y="12"/>
                    <a:pt x="20" y="12"/>
                  </a:cubicBezTo>
                  <a:cubicBezTo>
                    <a:pt x="18" y="12"/>
                    <a:pt x="17" y="11"/>
                    <a:pt x="16" y="10"/>
                  </a:cubicBezTo>
                  <a:cubicBezTo>
                    <a:pt x="15" y="9"/>
                    <a:pt x="14" y="8"/>
                    <a:pt x="14" y="6"/>
                  </a:cubicBezTo>
                  <a:cubicBezTo>
                    <a:pt x="14" y="4"/>
                    <a:pt x="15" y="2"/>
                    <a:pt x="16" y="1"/>
                  </a:cubicBezTo>
                  <a:cubicBezTo>
                    <a:pt x="17" y="0"/>
                    <a:pt x="18" y="0"/>
                    <a:pt x="20" y="0"/>
                  </a:cubicBezTo>
                  <a:cubicBezTo>
                    <a:pt x="22" y="0"/>
                    <a:pt x="23" y="0"/>
                    <a:pt x="24" y="2"/>
                  </a:cubicBezTo>
                  <a:cubicBezTo>
                    <a:pt x="26" y="3"/>
                    <a:pt x="26" y="5"/>
                    <a:pt x="26" y="8"/>
                  </a:cubicBezTo>
                  <a:cubicBezTo>
                    <a:pt x="26" y="12"/>
                    <a:pt x="25" y="14"/>
                    <a:pt x="24" y="16"/>
                  </a:cubicBezTo>
                  <a:cubicBezTo>
                    <a:pt x="23" y="17"/>
                    <a:pt x="21" y="18"/>
                    <a:pt x="19" y="18"/>
                  </a:cubicBezTo>
                  <a:cubicBezTo>
                    <a:pt x="18" y="18"/>
                    <a:pt x="17" y="17"/>
                    <a:pt x="16" y="16"/>
                  </a:cubicBezTo>
                  <a:cubicBezTo>
                    <a:pt x="16" y="16"/>
                    <a:pt x="15" y="15"/>
                    <a:pt x="15" y="13"/>
                  </a:cubicBezTo>
                  <a:close/>
                  <a:moveTo>
                    <a:pt x="22" y="6"/>
                  </a:moveTo>
                  <a:cubicBezTo>
                    <a:pt x="22" y="4"/>
                    <a:pt x="22" y="4"/>
                    <a:pt x="22" y="3"/>
                  </a:cubicBezTo>
                  <a:cubicBezTo>
                    <a:pt x="21" y="2"/>
                    <a:pt x="21" y="2"/>
                    <a:pt x="20" y="2"/>
                  </a:cubicBezTo>
                  <a:cubicBezTo>
                    <a:pt x="19" y="2"/>
                    <a:pt x="19" y="3"/>
                    <a:pt x="18" y="3"/>
                  </a:cubicBezTo>
                  <a:cubicBezTo>
                    <a:pt x="18" y="4"/>
                    <a:pt x="18" y="4"/>
                    <a:pt x="18" y="6"/>
                  </a:cubicBezTo>
                  <a:cubicBezTo>
                    <a:pt x="18" y="7"/>
                    <a:pt x="18" y="8"/>
                    <a:pt x="18" y="8"/>
                  </a:cubicBezTo>
                  <a:cubicBezTo>
                    <a:pt x="19" y="8"/>
                    <a:pt x="20" y="9"/>
                    <a:pt x="20" y="9"/>
                  </a:cubicBezTo>
                  <a:cubicBezTo>
                    <a:pt x="21" y="9"/>
                    <a:pt x="21" y="8"/>
                    <a:pt x="22" y="8"/>
                  </a:cubicBezTo>
                  <a:cubicBezTo>
                    <a:pt x="22" y="8"/>
                    <a:pt x="22" y="7"/>
                    <a:pt x="22" y="6"/>
                  </a:cubicBezTo>
                  <a:close/>
                  <a:moveTo>
                    <a:pt x="30" y="13"/>
                  </a:moveTo>
                  <a:cubicBezTo>
                    <a:pt x="34" y="12"/>
                    <a:pt x="34" y="12"/>
                    <a:pt x="34" y="12"/>
                  </a:cubicBezTo>
                  <a:cubicBezTo>
                    <a:pt x="34" y="13"/>
                    <a:pt x="34" y="14"/>
                    <a:pt x="34" y="14"/>
                  </a:cubicBezTo>
                  <a:cubicBezTo>
                    <a:pt x="35" y="15"/>
                    <a:pt x="36" y="15"/>
                    <a:pt x="36" y="15"/>
                  </a:cubicBezTo>
                  <a:cubicBezTo>
                    <a:pt x="37" y="15"/>
                    <a:pt x="37" y="15"/>
                    <a:pt x="38" y="14"/>
                  </a:cubicBezTo>
                  <a:cubicBezTo>
                    <a:pt x="38" y="14"/>
                    <a:pt x="39" y="13"/>
                    <a:pt x="39" y="12"/>
                  </a:cubicBezTo>
                  <a:cubicBezTo>
                    <a:pt x="39" y="10"/>
                    <a:pt x="38" y="10"/>
                    <a:pt x="38" y="9"/>
                  </a:cubicBezTo>
                  <a:cubicBezTo>
                    <a:pt x="38" y="9"/>
                    <a:pt x="37" y="8"/>
                    <a:pt x="36" y="8"/>
                  </a:cubicBezTo>
                  <a:cubicBezTo>
                    <a:pt x="35" y="8"/>
                    <a:pt x="34" y="9"/>
                    <a:pt x="33" y="10"/>
                  </a:cubicBezTo>
                  <a:cubicBezTo>
                    <a:pt x="30" y="9"/>
                    <a:pt x="30" y="9"/>
                    <a:pt x="30" y="9"/>
                  </a:cubicBezTo>
                  <a:cubicBezTo>
                    <a:pt x="32" y="0"/>
                    <a:pt x="32" y="0"/>
                    <a:pt x="32" y="0"/>
                  </a:cubicBezTo>
                  <a:cubicBezTo>
                    <a:pt x="41" y="0"/>
                    <a:pt x="41" y="0"/>
                    <a:pt x="41" y="0"/>
                  </a:cubicBezTo>
                  <a:cubicBezTo>
                    <a:pt x="41" y="3"/>
                    <a:pt x="41" y="3"/>
                    <a:pt x="41" y="3"/>
                  </a:cubicBezTo>
                  <a:cubicBezTo>
                    <a:pt x="35" y="3"/>
                    <a:pt x="35" y="3"/>
                    <a:pt x="35" y="3"/>
                  </a:cubicBezTo>
                  <a:cubicBezTo>
                    <a:pt x="34" y="6"/>
                    <a:pt x="34" y="6"/>
                    <a:pt x="34" y="6"/>
                  </a:cubicBezTo>
                  <a:cubicBezTo>
                    <a:pt x="35" y="6"/>
                    <a:pt x="36" y="6"/>
                    <a:pt x="37" y="6"/>
                  </a:cubicBezTo>
                  <a:cubicBezTo>
                    <a:pt x="38" y="6"/>
                    <a:pt x="40" y="6"/>
                    <a:pt x="41" y="8"/>
                  </a:cubicBezTo>
                  <a:cubicBezTo>
                    <a:pt x="42" y="9"/>
                    <a:pt x="42" y="10"/>
                    <a:pt x="42" y="12"/>
                  </a:cubicBezTo>
                  <a:cubicBezTo>
                    <a:pt x="42" y="14"/>
                    <a:pt x="42" y="15"/>
                    <a:pt x="41" y="16"/>
                  </a:cubicBezTo>
                  <a:cubicBezTo>
                    <a:pt x="40" y="18"/>
                    <a:pt x="38" y="18"/>
                    <a:pt x="36" y="18"/>
                  </a:cubicBezTo>
                  <a:cubicBezTo>
                    <a:pt x="35" y="18"/>
                    <a:pt x="33" y="18"/>
                    <a:pt x="32" y="17"/>
                  </a:cubicBezTo>
                  <a:cubicBezTo>
                    <a:pt x="31" y="16"/>
                    <a:pt x="30" y="14"/>
                    <a:pt x="30" y="13"/>
                  </a:cubicBezTo>
                  <a:close/>
                  <a:moveTo>
                    <a:pt x="48" y="8"/>
                  </a:moveTo>
                  <a:cubicBezTo>
                    <a:pt x="47" y="7"/>
                    <a:pt x="46" y="7"/>
                    <a:pt x="46" y="6"/>
                  </a:cubicBezTo>
                  <a:cubicBezTo>
                    <a:pt x="46" y="5"/>
                    <a:pt x="45" y="5"/>
                    <a:pt x="45" y="4"/>
                  </a:cubicBezTo>
                  <a:cubicBezTo>
                    <a:pt x="45" y="3"/>
                    <a:pt x="46" y="2"/>
                    <a:pt x="46" y="1"/>
                  </a:cubicBezTo>
                  <a:cubicBezTo>
                    <a:pt x="47" y="0"/>
                    <a:pt x="49" y="0"/>
                    <a:pt x="50" y="0"/>
                  </a:cubicBezTo>
                  <a:cubicBezTo>
                    <a:pt x="52" y="0"/>
                    <a:pt x="54" y="0"/>
                    <a:pt x="54" y="1"/>
                  </a:cubicBezTo>
                  <a:cubicBezTo>
                    <a:pt x="55" y="2"/>
                    <a:pt x="56" y="3"/>
                    <a:pt x="56" y="4"/>
                  </a:cubicBezTo>
                  <a:cubicBezTo>
                    <a:pt x="56" y="5"/>
                    <a:pt x="56" y="6"/>
                    <a:pt x="55" y="6"/>
                  </a:cubicBezTo>
                  <a:cubicBezTo>
                    <a:pt x="55" y="7"/>
                    <a:pt x="54" y="8"/>
                    <a:pt x="53" y="8"/>
                  </a:cubicBezTo>
                  <a:cubicBezTo>
                    <a:pt x="54" y="8"/>
                    <a:pt x="55" y="9"/>
                    <a:pt x="56" y="10"/>
                  </a:cubicBezTo>
                  <a:cubicBezTo>
                    <a:pt x="56" y="10"/>
                    <a:pt x="56" y="11"/>
                    <a:pt x="56" y="12"/>
                  </a:cubicBezTo>
                  <a:cubicBezTo>
                    <a:pt x="56" y="14"/>
                    <a:pt x="56" y="15"/>
                    <a:pt x="55" y="16"/>
                  </a:cubicBezTo>
                  <a:cubicBezTo>
                    <a:pt x="54" y="18"/>
                    <a:pt x="52" y="18"/>
                    <a:pt x="50" y="18"/>
                  </a:cubicBezTo>
                  <a:cubicBezTo>
                    <a:pt x="49" y="18"/>
                    <a:pt x="48" y="18"/>
                    <a:pt x="46" y="17"/>
                  </a:cubicBezTo>
                  <a:cubicBezTo>
                    <a:pt x="45" y="16"/>
                    <a:pt x="44" y="14"/>
                    <a:pt x="44" y="13"/>
                  </a:cubicBezTo>
                  <a:cubicBezTo>
                    <a:pt x="44" y="12"/>
                    <a:pt x="45" y="11"/>
                    <a:pt x="45" y="10"/>
                  </a:cubicBezTo>
                  <a:cubicBezTo>
                    <a:pt x="46" y="9"/>
                    <a:pt x="47" y="8"/>
                    <a:pt x="48" y="8"/>
                  </a:cubicBezTo>
                  <a:close/>
                  <a:moveTo>
                    <a:pt x="49" y="4"/>
                  </a:moveTo>
                  <a:cubicBezTo>
                    <a:pt x="49" y="5"/>
                    <a:pt x="49" y="6"/>
                    <a:pt x="49" y="6"/>
                  </a:cubicBezTo>
                  <a:cubicBezTo>
                    <a:pt x="50" y="6"/>
                    <a:pt x="50" y="6"/>
                    <a:pt x="51" y="6"/>
                  </a:cubicBezTo>
                  <a:cubicBezTo>
                    <a:pt x="52" y="6"/>
                    <a:pt x="52" y="6"/>
                    <a:pt x="52" y="6"/>
                  </a:cubicBezTo>
                  <a:cubicBezTo>
                    <a:pt x="53" y="6"/>
                    <a:pt x="53" y="5"/>
                    <a:pt x="53" y="4"/>
                  </a:cubicBezTo>
                  <a:cubicBezTo>
                    <a:pt x="53" y="4"/>
                    <a:pt x="53" y="3"/>
                    <a:pt x="52" y="3"/>
                  </a:cubicBezTo>
                  <a:cubicBezTo>
                    <a:pt x="52" y="2"/>
                    <a:pt x="52" y="2"/>
                    <a:pt x="51" y="2"/>
                  </a:cubicBezTo>
                  <a:cubicBezTo>
                    <a:pt x="50" y="2"/>
                    <a:pt x="50" y="2"/>
                    <a:pt x="49" y="3"/>
                  </a:cubicBezTo>
                  <a:cubicBezTo>
                    <a:pt x="49" y="3"/>
                    <a:pt x="49" y="4"/>
                    <a:pt x="49" y="4"/>
                  </a:cubicBezTo>
                  <a:close/>
                  <a:moveTo>
                    <a:pt x="48" y="12"/>
                  </a:moveTo>
                  <a:cubicBezTo>
                    <a:pt x="48" y="13"/>
                    <a:pt x="49" y="14"/>
                    <a:pt x="49" y="14"/>
                  </a:cubicBezTo>
                  <a:cubicBezTo>
                    <a:pt x="50" y="15"/>
                    <a:pt x="50" y="15"/>
                    <a:pt x="51" y="15"/>
                  </a:cubicBezTo>
                  <a:cubicBezTo>
                    <a:pt x="52" y="15"/>
                    <a:pt x="52" y="15"/>
                    <a:pt x="53" y="14"/>
                  </a:cubicBezTo>
                  <a:cubicBezTo>
                    <a:pt x="53" y="14"/>
                    <a:pt x="54" y="13"/>
                    <a:pt x="54" y="12"/>
                  </a:cubicBezTo>
                  <a:cubicBezTo>
                    <a:pt x="54" y="11"/>
                    <a:pt x="53" y="10"/>
                    <a:pt x="53" y="10"/>
                  </a:cubicBezTo>
                  <a:cubicBezTo>
                    <a:pt x="52" y="10"/>
                    <a:pt x="52" y="9"/>
                    <a:pt x="51" y="9"/>
                  </a:cubicBezTo>
                  <a:cubicBezTo>
                    <a:pt x="50" y="9"/>
                    <a:pt x="50" y="10"/>
                    <a:pt x="49" y="10"/>
                  </a:cubicBezTo>
                  <a:cubicBezTo>
                    <a:pt x="49" y="11"/>
                    <a:pt x="48" y="11"/>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100"/>
            </a:p>
          </p:txBody>
        </p:sp>
        <p:sp>
          <p:nvSpPr>
            <p:cNvPr id="44" name="Freeform 39"/>
            <p:cNvSpPr>
              <a:spLocks noEditPoints="1"/>
            </p:cNvSpPr>
            <p:nvPr userDrawn="1"/>
          </p:nvSpPr>
          <p:spPr bwMode="auto">
            <a:xfrm>
              <a:off x="8729742" y="4570696"/>
              <a:ext cx="474664" cy="477836"/>
            </a:xfrm>
            <a:custGeom>
              <a:avLst/>
              <a:gdLst>
                <a:gd name="T0" fmla="*/ 159 w 318"/>
                <a:gd name="T1" fmla="*/ 0 h 318"/>
                <a:gd name="T2" fmla="*/ 0 w 318"/>
                <a:gd name="T3" fmla="*/ 159 h 318"/>
                <a:gd name="T4" fmla="*/ 159 w 318"/>
                <a:gd name="T5" fmla="*/ 318 h 318"/>
                <a:gd name="T6" fmla="*/ 318 w 318"/>
                <a:gd name="T7" fmla="*/ 159 h 318"/>
                <a:gd name="T8" fmla="*/ 159 w 318"/>
                <a:gd name="T9" fmla="*/ 0 h 318"/>
                <a:gd name="T10" fmla="*/ 159 w 318"/>
                <a:gd name="T11" fmla="*/ 312 h 318"/>
                <a:gd name="T12" fmla="*/ 6 w 318"/>
                <a:gd name="T13" fmla="*/ 159 h 318"/>
                <a:gd name="T14" fmla="*/ 159 w 318"/>
                <a:gd name="T15" fmla="*/ 6 h 318"/>
                <a:gd name="T16" fmla="*/ 312 w 318"/>
                <a:gd name="T17" fmla="*/ 160 h 318"/>
                <a:gd name="T18" fmla="*/ 159 w 318"/>
                <a:gd name="T19" fmla="*/ 3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8" h="318">
                  <a:moveTo>
                    <a:pt x="159" y="0"/>
                  </a:moveTo>
                  <a:cubicBezTo>
                    <a:pt x="71" y="0"/>
                    <a:pt x="0" y="72"/>
                    <a:pt x="0" y="159"/>
                  </a:cubicBezTo>
                  <a:cubicBezTo>
                    <a:pt x="0" y="247"/>
                    <a:pt x="71" y="318"/>
                    <a:pt x="159" y="318"/>
                  </a:cubicBezTo>
                  <a:cubicBezTo>
                    <a:pt x="246" y="318"/>
                    <a:pt x="318" y="247"/>
                    <a:pt x="318" y="159"/>
                  </a:cubicBezTo>
                  <a:cubicBezTo>
                    <a:pt x="317" y="72"/>
                    <a:pt x="246" y="0"/>
                    <a:pt x="159" y="0"/>
                  </a:cubicBezTo>
                  <a:close/>
                  <a:moveTo>
                    <a:pt x="159" y="312"/>
                  </a:moveTo>
                  <a:cubicBezTo>
                    <a:pt x="74" y="312"/>
                    <a:pt x="6" y="244"/>
                    <a:pt x="6" y="159"/>
                  </a:cubicBezTo>
                  <a:cubicBezTo>
                    <a:pt x="6" y="75"/>
                    <a:pt x="74" y="6"/>
                    <a:pt x="159" y="6"/>
                  </a:cubicBezTo>
                  <a:cubicBezTo>
                    <a:pt x="243" y="6"/>
                    <a:pt x="312" y="75"/>
                    <a:pt x="312" y="160"/>
                  </a:cubicBezTo>
                  <a:cubicBezTo>
                    <a:pt x="312" y="244"/>
                    <a:pt x="243" y="312"/>
                    <a:pt x="159" y="3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100"/>
            </a:p>
          </p:txBody>
        </p:sp>
        <p:sp>
          <p:nvSpPr>
            <p:cNvPr id="45" name="Freeform 40"/>
            <p:cNvSpPr>
              <a:spLocks noEditPoints="1"/>
            </p:cNvSpPr>
            <p:nvPr userDrawn="1"/>
          </p:nvSpPr>
          <p:spPr bwMode="auto">
            <a:xfrm>
              <a:off x="8763079" y="4810405"/>
              <a:ext cx="407989" cy="204787"/>
            </a:xfrm>
            <a:custGeom>
              <a:avLst/>
              <a:gdLst>
                <a:gd name="T0" fmla="*/ 258 w 274"/>
                <a:gd name="T1" fmla="*/ 63 h 137"/>
                <a:gd name="T2" fmla="*/ 1 w 274"/>
                <a:gd name="T3" fmla="*/ 12 h 137"/>
                <a:gd name="T4" fmla="*/ 14 w 274"/>
                <a:gd name="T5" fmla="*/ 9 h 137"/>
                <a:gd name="T6" fmla="*/ 1 w 274"/>
                <a:gd name="T7" fmla="*/ 17 h 137"/>
                <a:gd name="T8" fmla="*/ 16 w 274"/>
                <a:gd name="T9" fmla="*/ 29 h 137"/>
                <a:gd name="T10" fmla="*/ 11 w 274"/>
                <a:gd name="T11" fmla="*/ 27 h 137"/>
                <a:gd name="T12" fmla="*/ 14 w 274"/>
                <a:gd name="T13" fmla="*/ 36 h 137"/>
                <a:gd name="T14" fmla="*/ 18 w 274"/>
                <a:gd name="T15" fmla="*/ 47 h 137"/>
                <a:gd name="T16" fmla="*/ 21 w 274"/>
                <a:gd name="T17" fmla="*/ 57 h 137"/>
                <a:gd name="T18" fmla="*/ 21 w 274"/>
                <a:gd name="T19" fmla="*/ 55 h 137"/>
                <a:gd name="T20" fmla="*/ 19 w 274"/>
                <a:gd name="T21" fmla="*/ 66 h 137"/>
                <a:gd name="T22" fmla="*/ 22 w 274"/>
                <a:gd name="T23" fmla="*/ 62 h 137"/>
                <a:gd name="T24" fmla="*/ 22 w 274"/>
                <a:gd name="T25" fmla="*/ 71 h 137"/>
                <a:gd name="T26" fmla="*/ 30 w 274"/>
                <a:gd name="T27" fmla="*/ 71 h 137"/>
                <a:gd name="T28" fmla="*/ 30 w 274"/>
                <a:gd name="T29" fmla="*/ 86 h 137"/>
                <a:gd name="T30" fmla="*/ 36 w 274"/>
                <a:gd name="T31" fmla="*/ 79 h 137"/>
                <a:gd name="T32" fmla="*/ 47 w 274"/>
                <a:gd name="T33" fmla="*/ 90 h 137"/>
                <a:gd name="T34" fmla="*/ 58 w 274"/>
                <a:gd name="T35" fmla="*/ 96 h 137"/>
                <a:gd name="T36" fmla="*/ 51 w 274"/>
                <a:gd name="T37" fmla="*/ 95 h 137"/>
                <a:gd name="T38" fmla="*/ 58 w 274"/>
                <a:gd name="T39" fmla="*/ 105 h 137"/>
                <a:gd name="T40" fmla="*/ 67 w 274"/>
                <a:gd name="T41" fmla="*/ 106 h 137"/>
                <a:gd name="T42" fmla="*/ 76 w 274"/>
                <a:gd name="T43" fmla="*/ 112 h 137"/>
                <a:gd name="T44" fmla="*/ 82 w 274"/>
                <a:gd name="T45" fmla="*/ 111 h 137"/>
                <a:gd name="T46" fmla="*/ 78 w 274"/>
                <a:gd name="T47" fmla="*/ 113 h 137"/>
                <a:gd name="T48" fmla="*/ 83 w 274"/>
                <a:gd name="T49" fmla="*/ 123 h 137"/>
                <a:gd name="T50" fmla="*/ 97 w 274"/>
                <a:gd name="T51" fmla="*/ 121 h 137"/>
                <a:gd name="T52" fmla="*/ 100 w 274"/>
                <a:gd name="T53" fmla="*/ 125 h 137"/>
                <a:gd name="T54" fmla="*/ 108 w 274"/>
                <a:gd name="T55" fmla="*/ 126 h 137"/>
                <a:gd name="T56" fmla="*/ 113 w 274"/>
                <a:gd name="T57" fmla="*/ 126 h 137"/>
                <a:gd name="T58" fmla="*/ 132 w 274"/>
                <a:gd name="T59" fmla="*/ 136 h 137"/>
                <a:gd name="T60" fmla="*/ 126 w 274"/>
                <a:gd name="T61" fmla="*/ 130 h 137"/>
                <a:gd name="T62" fmla="*/ 128 w 274"/>
                <a:gd name="T63" fmla="*/ 135 h 137"/>
                <a:gd name="T64" fmla="*/ 135 w 274"/>
                <a:gd name="T65" fmla="*/ 135 h 137"/>
                <a:gd name="T66" fmla="*/ 149 w 274"/>
                <a:gd name="T67" fmla="*/ 136 h 137"/>
                <a:gd name="T68" fmla="*/ 152 w 274"/>
                <a:gd name="T69" fmla="*/ 133 h 137"/>
                <a:gd name="T70" fmla="*/ 167 w 274"/>
                <a:gd name="T71" fmla="*/ 131 h 137"/>
                <a:gd name="T72" fmla="*/ 180 w 274"/>
                <a:gd name="T73" fmla="*/ 128 h 137"/>
                <a:gd name="T74" fmla="*/ 175 w 274"/>
                <a:gd name="T75" fmla="*/ 122 h 137"/>
                <a:gd name="T76" fmla="*/ 187 w 274"/>
                <a:gd name="T77" fmla="*/ 119 h 137"/>
                <a:gd name="T78" fmla="*/ 192 w 274"/>
                <a:gd name="T79" fmla="*/ 117 h 137"/>
                <a:gd name="T80" fmla="*/ 199 w 274"/>
                <a:gd name="T81" fmla="*/ 119 h 137"/>
                <a:gd name="T82" fmla="*/ 203 w 274"/>
                <a:gd name="T83" fmla="*/ 119 h 137"/>
                <a:gd name="T84" fmla="*/ 217 w 274"/>
                <a:gd name="T85" fmla="*/ 111 h 137"/>
                <a:gd name="T86" fmla="*/ 217 w 274"/>
                <a:gd name="T87" fmla="*/ 106 h 137"/>
                <a:gd name="T88" fmla="*/ 232 w 274"/>
                <a:gd name="T89" fmla="*/ 96 h 137"/>
                <a:gd name="T90" fmla="*/ 231 w 274"/>
                <a:gd name="T91" fmla="*/ 97 h 137"/>
                <a:gd name="T92" fmla="*/ 238 w 274"/>
                <a:gd name="T93" fmla="*/ 95 h 137"/>
                <a:gd name="T94" fmla="*/ 234 w 274"/>
                <a:gd name="T95" fmla="*/ 85 h 137"/>
                <a:gd name="T96" fmla="*/ 242 w 274"/>
                <a:gd name="T97" fmla="*/ 73 h 137"/>
                <a:gd name="T98" fmla="*/ 238 w 274"/>
                <a:gd name="T99" fmla="*/ 77 h 137"/>
                <a:gd name="T100" fmla="*/ 252 w 274"/>
                <a:gd name="T101" fmla="*/ 71 h 137"/>
                <a:gd name="T102" fmla="*/ 266 w 274"/>
                <a:gd name="T103" fmla="*/ 40 h 137"/>
                <a:gd name="T104" fmla="*/ 258 w 274"/>
                <a:gd name="T105" fmla="*/ 48 h 137"/>
                <a:gd name="T106" fmla="*/ 268 w 274"/>
                <a:gd name="T107" fmla="*/ 35 h 137"/>
                <a:gd name="T108" fmla="*/ 259 w 274"/>
                <a:gd name="T109" fmla="*/ 22 h 137"/>
                <a:gd name="T110" fmla="*/ 262 w 274"/>
                <a:gd name="T111" fmla="*/ 27 h 137"/>
                <a:gd name="T112" fmla="*/ 273 w 274"/>
                <a:gd name="T113" fmla="*/ 17 h 137"/>
                <a:gd name="T114" fmla="*/ 273 w 274"/>
                <a:gd name="T115" fmla="*/ 12 h 137"/>
                <a:gd name="T116" fmla="*/ 266 w 274"/>
                <a:gd name="T117" fmla="*/ 7 h 137"/>
                <a:gd name="T118" fmla="*/ 269 w 274"/>
                <a:gd name="T119" fmla="*/ 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137">
                  <a:moveTo>
                    <a:pt x="250" y="51"/>
                  </a:moveTo>
                  <a:cubicBezTo>
                    <a:pt x="250" y="51"/>
                    <a:pt x="250" y="51"/>
                    <a:pt x="250" y="51"/>
                  </a:cubicBezTo>
                  <a:cubicBezTo>
                    <a:pt x="250" y="52"/>
                    <a:pt x="250" y="52"/>
                    <a:pt x="250" y="52"/>
                  </a:cubicBezTo>
                  <a:cubicBezTo>
                    <a:pt x="250" y="53"/>
                    <a:pt x="250" y="53"/>
                    <a:pt x="249" y="53"/>
                  </a:cubicBezTo>
                  <a:cubicBezTo>
                    <a:pt x="249" y="53"/>
                    <a:pt x="248" y="53"/>
                    <a:pt x="248" y="53"/>
                  </a:cubicBezTo>
                  <a:cubicBezTo>
                    <a:pt x="248" y="53"/>
                    <a:pt x="248" y="53"/>
                    <a:pt x="248" y="53"/>
                  </a:cubicBezTo>
                  <a:cubicBezTo>
                    <a:pt x="248" y="54"/>
                    <a:pt x="248" y="54"/>
                    <a:pt x="249" y="55"/>
                  </a:cubicBezTo>
                  <a:cubicBezTo>
                    <a:pt x="251" y="56"/>
                    <a:pt x="251" y="56"/>
                    <a:pt x="251" y="56"/>
                  </a:cubicBezTo>
                  <a:cubicBezTo>
                    <a:pt x="252" y="53"/>
                    <a:pt x="252" y="53"/>
                    <a:pt x="252" y="53"/>
                  </a:cubicBezTo>
                  <a:cubicBezTo>
                    <a:pt x="253" y="54"/>
                    <a:pt x="253" y="54"/>
                    <a:pt x="253" y="54"/>
                  </a:cubicBezTo>
                  <a:cubicBezTo>
                    <a:pt x="252" y="56"/>
                    <a:pt x="252" y="56"/>
                    <a:pt x="252" y="56"/>
                  </a:cubicBezTo>
                  <a:cubicBezTo>
                    <a:pt x="258" y="59"/>
                    <a:pt x="258" y="59"/>
                    <a:pt x="258" y="59"/>
                  </a:cubicBezTo>
                  <a:cubicBezTo>
                    <a:pt x="258" y="60"/>
                    <a:pt x="259" y="59"/>
                    <a:pt x="260" y="58"/>
                  </a:cubicBezTo>
                  <a:cubicBezTo>
                    <a:pt x="260" y="58"/>
                    <a:pt x="260" y="58"/>
                    <a:pt x="260" y="58"/>
                  </a:cubicBezTo>
                  <a:cubicBezTo>
                    <a:pt x="258" y="63"/>
                    <a:pt x="258" y="63"/>
                    <a:pt x="258" y="63"/>
                  </a:cubicBezTo>
                  <a:cubicBezTo>
                    <a:pt x="257" y="63"/>
                    <a:pt x="257" y="63"/>
                    <a:pt x="257" y="63"/>
                  </a:cubicBezTo>
                  <a:cubicBezTo>
                    <a:pt x="258" y="62"/>
                    <a:pt x="258" y="62"/>
                    <a:pt x="257" y="61"/>
                  </a:cubicBezTo>
                  <a:cubicBezTo>
                    <a:pt x="251" y="58"/>
                    <a:pt x="251" y="58"/>
                    <a:pt x="251" y="58"/>
                  </a:cubicBezTo>
                  <a:cubicBezTo>
                    <a:pt x="250" y="60"/>
                    <a:pt x="250" y="60"/>
                    <a:pt x="250" y="60"/>
                  </a:cubicBezTo>
                  <a:cubicBezTo>
                    <a:pt x="250" y="59"/>
                    <a:pt x="250" y="59"/>
                    <a:pt x="250" y="59"/>
                  </a:cubicBezTo>
                  <a:cubicBezTo>
                    <a:pt x="250" y="58"/>
                    <a:pt x="250" y="58"/>
                    <a:pt x="250" y="58"/>
                  </a:cubicBezTo>
                  <a:cubicBezTo>
                    <a:pt x="250" y="57"/>
                    <a:pt x="250" y="57"/>
                    <a:pt x="250" y="57"/>
                  </a:cubicBezTo>
                  <a:cubicBezTo>
                    <a:pt x="249" y="57"/>
                    <a:pt x="248" y="56"/>
                    <a:pt x="248" y="55"/>
                  </a:cubicBezTo>
                  <a:cubicBezTo>
                    <a:pt x="247" y="54"/>
                    <a:pt x="247" y="53"/>
                    <a:pt x="248" y="52"/>
                  </a:cubicBezTo>
                  <a:cubicBezTo>
                    <a:pt x="248" y="52"/>
                    <a:pt x="249" y="51"/>
                    <a:pt x="250" y="51"/>
                  </a:cubicBezTo>
                  <a:cubicBezTo>
                    <a:pt x="250" y="51"/>
                    <a:pt x="250" y="51"/>
                    <a:pt x="250" y="51"/>
                  </a:cubicBezTo>
                  <a:close/>
                  <a:moveTo>
                    <a:pt x="14" y="15"/>
                  </a:moveTo>
                  <a:cubicBezTo>
                    <a:pt x="14" y="14"/>
                    <a:pt x="14" y="13"/>
                    <a:pt x="12" y="13"/>
                  </a:cubicBezTo>
                  <a:cubicBezTo>
                    <a:pt x="5" y="13"/>
                    <a:pt x="5" y="13"/>
                    <a:pt x="5" y="13"/>
                  </a:cubicBezTo>
                  <a:cubicBezTo>
                    <a:pt x="4" y="13"/>
                    <a:pt x="2" y="13"/>
                    <a:pt x="1" y="12"/>
                  </a:cubicBezTo>
                  <a:cubicBezTo>
                    <a:pt x="0" y="11"/>
                    <a:pt x="0" y="10"/>
                    <a:pt x="0" y="8"/>
                  </a:cubicBezTo>
                  <a:cubicBezTo>
                    <a:pt x="0" y="7"/>
                    <a:pt x="0" y="5"/>
                    <a:pt x="1" y="5"/>
                  </a:cubicBezTo>
                  <a:cubicBezTo>
                    <a:pt x="2" y="3"/>
                    <a:pt x="3" y="3"/>
                    <a:pt x="5" y="3"/>
                  </a:cubicBezTo>
                  <a:cubicBezTo>
                    <a:pt x="12" y="2"/>
                    <a:pt x="12" y="2"/>
                    <a:pt x="12" y="2"/>
                  </a:cubicBezTo>
                  <a:cubicBezTo>
                    <a:pt x="13" y="2"/>
                    <a:pt x="13" y="1"/>
                    <a:pt x="13" y="0"/>
                  </a:cubicBezTo>
                  <a:cubicBezTo>
                    <a:pt x="14" y="0"/>
                    <a:pt x="14" y="0"/>
                    <a:pt x="14" y="0"/>
                  </a:cubicBezTo>
                  <a:cubicBezTo>
                    <a:pt x="14" y="6"/>
                    <a:pt x="14" y="6"/>
                    <a:pt x="14" y="6"/>
                  </a:cubicBezTo>
                  <a:cubicBezTo>
                    <a:pt x="14" y="6"/>
                    <a:pt x="14" y="6"/>
                    <a:pt x="14" y="6"/>
                  </a:cubicBezTo>
                  <a:cubicBezTo>
                    <a:pt x="14" y="5"/>
                    <a:pt x="13" y="4"/>
                    <a:pt x="12" y="4"/>
                  </a:cubicBezTo>
                  <a:cubicBezTo>
                    <a:pt x="5" y="5"/>
                    <a:pt x="5" y="5"/>
                    <a:pt x="5" y="5"/>
                  </a:cubicBezTo>
                  <a:cubicBezTo>
                    <a:pt x="4" y="5"/>
                    <a:pt x="3" y="5"/>
                    <a:pt x="2" y="5"/>
                  </a:cubicBezTo>
                  <a:cubicBezTo>
                    <a:pt x="1" y="6"/>
                    <a:pt x="1" y="7"/>
                    <a:pt x="1" y="8"/>
                  </a:cubicBezTo>
                  <a:cubicBezTo>
                    <a:pt x="1" y="11"/>
                    <a:pt x="3" y="12"/>
                    <a:pt x="6" y="12"/>
                  </a:cubicBezTo>
                  <a:cubicBezTo>
                    <a:pt x="13" y="11"/>
                    <a:pt x="13" y="11"/>
                    <a:pt x="13" y="11"/>
                  </a:cubicBezTo>
                  <a:cubicBezTo>
                    <a:pt x="14" y="11"/>
                    <a:pt x="14" y="11"/>
                    <a:pt x="14" y="9"/>
                  </a:cubicBezTo>
                  <a:cubicBezTo>
                    <a:pt x="14" y="9"/>
                    <a:pt x="14" y="9"/>
                    <a:pt x="14" y="9"/>
                  </a:cubicBezTo>
                  <a:cubicBezTo>
                    <a:pt x="14" y="15"/>
                    <a:pt x="14" y="15"/>
                    <a:pt x="14" y="15"/>
                  </a:cubicBezTo>
                  <a:cubicBezTo>
                    <a:pt x="14" y="15"/>
                    <a:pt x="14" y="15"/>
                    <a:pt x="14" y="15"/>
                  </a:cubicBezTo>
                  <a:close/>
                  <a:moveTo>
                    <a:pt x="3" y="27"/>
                  </a:moveTo>
                  <a:cubicBezTo>
                    <a:pt x="2" y="23"/>
                    <a:pt x="2" y="23"/>
                    <a:pt x="2" y="23"/>
                  </a:cubicBezTo>
                  <a:cubicBezTo>
                    <a:pt x="2" y="23"/>
                    <a:pt x="2" y="23"/>
                    <a:pt x="2" y="23"/>
                  </a:cubicBezTo>
                  <a:cubicBezTo>
                    <a:pt x="2" y="23"/>
                    <a:pt x="3" y="24"/>
                    <a:pt x="4" y="24"/>
                  </a:cubicBezTo>
                  <a:cubicBezTo>
                    <a:pt x="9" y="23"/>
                    <a:pt x="9" y="23"/>
                    <a:pt x="9" y="23"/>
                  </a:cubicBezTo>
                  <a:cubicBezTo>
                    <a:pt x="10" y="23"/>
                    <a:pt x="10" y="23"/>
                    <a:pt x="10" y="22"/>
                  </a:cubicBezTo>
                  <a:cubicBezTo>
                    <a:pt x="11" y="22"/>
                    <a:pt x="11" y="21"/>
                    <a:pt x="10" y="21"/>
                  </a:cubicBezTo>
                  <a:cubicBezTo>
                    <a:pt x="10" y="20"/>
                    <a:pt x="10" y="19"/>
                    <a:pt x="9" y="19"/>
                  </a:cubicBezTo>
                  <a:cubicBezTo>
                    <a:pt x="3" y="20"/>
                    <a:pt x="3" y="20"/>
                    <a:pt x="3" y="20"/>
                  </a:cubicBezTo>
                  <a:cubicBezTo>
                    <a:pt x="2" y="20"/>
                    <a:pt x="2" y="21"/>
                    <a:pt x="2" y="21"/>
                  </a:cubicBezTo>
                  <a:cubicBezTo>
                    <a:pt x="2" y="21"/>
                    <a:pt x="2" y="21"/>
                    <a:pt x="2" y="21"/>
                  </a:cubicBezTo>
                  <a:cubicBezTo>
                    <a:pt x="1" y="17"/>
                    <a:pt x="1" y="17"/>
                    <a:pt x="1" y="17"/>
                  </a:cubicBezTo>
                  <a:cubicBezTo>
                    <a:pt x="1" y="17"/>
                    <a:pt x="1" y="17"/>
                    <a:pt x="1" y="17"/>
                  </a:cubicBezTo>
                  <a:cubicBezTo>
                    <a:pt x="1" y="18"/>
                    <a:pt x="2" y="18"/>
                    <a:pt x="3" y="18"/>
                  </a:cubicBezTo>
                  <a:cubicBezTo>
                    <a:pt x="8" y="17"/>
                    <a:pt x="8" y="17"/>
                    <a:pt x="8" y="17"/>
                  </a:cubicBezTo>
                  <a:cubicBezTo>
                    <a:pt x="9" y="17"/>
                    <a:pt x="9" y="17"/>
                    <a:pt x="9" y="17"/>
                  </a:cubicBezTo>
                  <a:cubicBezTo>
                    <a:pt x="9" y="17"/>
                    <a:pt x="9" y="17"/>
                    <a:pt x="9" y="16"/>
                  </a:cubicBezTo>
                  <a:cubicBezTo>
                    <a:pt x="10" y="16"/>
                    <a:pt x="10" y="16"/>
                    <a:pt x="10" y="16"/>
                  </a:cubicBezTo>
                  <a:cubicBezTo>
                    <a:pt x="11" y="19"/>
                    <a:pt x="11" y="19"/>
                    <a:pt x="11" y="19"/>
                  </a:cubicBezTo>
                  <a:cubicBezTo>
                    <a:pt x="10" y="19"/>
                    <a:pt x="10" y="19"/>
                    <a:pt x="10" y="19"/>
                  </a:cubicBezTo>
                  <a:cubicBezTo>
                    <a:pt x="11" y="20"/>
                    <a:pt x="12" y="21"/>
                    <a:pt x="12" y="22"/>
                  </a:cubicBezTo>
                  <a:cubicBezTo>
                    <a:pt x="12" y="23"/>
                    <a:pt x="11" y="24"/>
                    <a:pt x="9" y="25"/>
                  </a:cubicBezTo>
                  <a:cubicBezTo>
                    <a:pt x="4" y="25"/>
                    <a:pt x="4" y="25"/>
                    <a:pt x="4" y="25"/>
                  </a:cubicBezTo>
                  <a:cubicBezTo>
                    <a:pt x="3" y="26"/>
                    <a:pt x="3" y="26"/>
                    <a:pt x="3" y="27"/>
                  </a:cubicBezTo>
                  <a:cubicBezTo>
                    <a:pt x="3" y="27"/>
                    <a:pt x="3" y="27"/>
                    <a:pt x="3" y="27"/>
                  </a:cubicBezTo>
                  <a:close/>
                  <a:moveTo>
                    <a:pt x="16" y="29"/>
                  </a:moveTo>
                  <a:cubicBezTo>
                    <a:pt x="16" y="29"/>
                    <a:pt x="16" y="29"/>
                    <a:pt x="16" y="29"/>
                  </a:cubicBezTo>
                  <a:cubicBezTo>
                    <a:pt x="15" y="29"/>
                    <a:pt x="15" y="29"/>
                    <a:pt x="15" y="29"/>
                  </a:cubicBezTo>
                  <a:cubicBezTo>
                    <a:pt x="15" y="28"/>
                    <a:pt x="15" y="28"/>
                    <a:pt x="15" y="28"/>
                  </a:cubicBezTo>
                  <a:cubicBezTo>
                    <a:pt x="15" y="27"/>
                    <a:pt x="16" y="27"/>
                    <a:pt x="16" y="27"/>
                  </a:cubicBezTo>
                  <a:cubicBezTo>
                    <a:pt x="16" y="27"/>
                    <a:pt x="16" y="27"/>
                    <a:pt x="17" y="27"/>
                  </a:cubicBezTo>
                  <a:cubicBezTo>
                    <a:pt x="17" y="27"/>
                    <a:pt x="17" y="28"/>
                    <a:pt x="17" y="28"/>
                  </a:cubicBezTo>
                  <a:cubicBezTo>
                    <a:pt x="17" y="29"/>
                    <a:pt x="17" y="29"/>
                    <a:pt x="17" y="29"/>
                  </a:cubicBezTo>
                  <a:cubicBezTo>
                    <a:pt x="17" y="29"/>
                    <a:pt x="17" y="29"/>
                    <a:pt x="16" y="29"/>
                  </a:cubicBezTo>
                  <a:close/>
                  <a:moveTo>
                    <a:pt x="4" y="33"/>
                  </a:moveTo>
                  <a:cubicBezTo>
                    <a:pt x="3" y="29"/>
                    <a:pt x="3" y="29"/>
                    <a:pt x="3" y="29"/>
                  </a:cubicBezTo>
                  <a:cubicBezTo>
                    <a:pt x="4" y="29"/>
                    <a:pt x="4" y="29"/>
                    <a:pt x="4" y="29"/>
                  </a:cubicBezTo>
                  <a:cubicBezTo>
                    <a:pt x="4" y="30"/>
                    <a:pt x="4" y="30"/>
                    <a:pt x="5" y="30"/>
                  </a:cubicBezTo>
                  <a:cubicBezTo>
                    <a:pt x="10" y="29"/>
                    <a:pt x="10" y="29"/>
                    <a:pt x="10" y="29"/>
                  </a:cubicBezTo>
                  <a:cubicBezTo>
                    <a:pt x="11" y="29"/>
                    <a:pt x="11" y="28"/>
                    <a:pt x="11" y="28"/>
                  </a:cubicBezTo>
                  <a:cubicBezTo>
                    <a:pt x="11" y="27"/>
                    <a:pt x="11" y="27"/>
                    <a:pt x="11" y="27"/>
                  </a:cubicBezTo>
                  <a:cubicBezTo>
                    <a:pt x="11" y="27"/>
                    <a:pt x="11" y="27"/>
                    <a:pt x="11" y="27"/>
                  </a:cubicBezTo>
                  <a:cubicBezTo>
                    <a:pt x="13" y="30"/>
                    <a:pt x="13" y="30"/>
                    <a:pt x="13" y="30"/>
                  </a:cubicBezTo>
                  <a:cubicBezTo>
                    <a:pt x="5" y="32"/>
                    <a:pt x="5" y="32"/>
                    <a:pt x="5" y="32"/>
                  </a:cubicBezTo>
                  <a:cubicBezTo>
                    <a:pt x="5" y="32"/>
                    <a:pt x="4" y="33"/>
                    <a:pt x="4" y="33"/>
                  </a:cubicBezTo>
                  <a:cubicBezTo>
                    <a:pt x="4" y="33"/>
                    <a:pt x="4" y="33"/>
                    <a:pt x="4" y="33"/>
                  </a:cubicBezTo>
                  <a:close/>
                  <a:moveTo>
                    <a:pt x="16" y="42"/>
                  </a:moveTo>
                  <a:cubicBezTo>
                    <a:pt x="16" y="41"/>
                    <a:pt x="15" y="41"/>
                    <a:pt x="14" y="41"/>
                  </a:cubicBezTo>
                  <a:cubicBezTo>
                    <a:pt x="6" y="40"/>
                    <a:pt x="6" y="40"/>
                    <a:pt x="6" y="40"/>
                  </a:cubicBezTo>
                  <a:cubicBezTo>
                    <a:pt x="6" y="40"/>
                    <a:pt x="6" y="40"/>
                    <a:pt x="6" y="40"/>
                  </a:cubicBezTo>
                  <a:cubicBezTo>
                    <a:pt x="6" y="40"/>
                    <a:pt x="6" y="40"/>
                    <a:pt x="6" y="40"/>
                  </a:cubicBezTo>
                  <a:cubicBezTo>
                    <a:pt x="13" y="35"/>
                    <a:pt x="13" y="35"/>
                    <a:pt x="13" y="35"/>
                  </a:cubicBezTo>
                  <a:cubicBezTo>
                    <a:pt x="14" y="34"/>
                    <a:pt x="14" y="33"/>
                    <a:pt x="14" y="33"/>
                  </a:cubicBezTo>
                  <a:cubicBezTo>
                    <a:pt x="14" y="33"/>
                    <a:pt x="14" y="33"/>
                    <a:pt x="14" y="33"/>
                  </a:cubicBezTo>
                  <a:cubicBezTo>
                    <a:pt x="15" y="37"/>
                    <a:pt x="15" y="37"/>
                    <a:pt x="15" y="37"/>
                  </a:cubicBezTo>
                  <a:cubicBezTo>
                    <a:pt x="15" y="37"/>
                    <a:pt x="15" y="37"/>
                    <a:pt x="15" y="37"/>
                  </a:cubicBezTo>
                  <a:cubicBezTo>
                    <a:pt x="15" y="37"/>
                    <a:pt x="14" y="36"/>
                    <a:pt x="14" y="36"/>
                  </a:cubicBezTo>
                  <a:cubicBezTo>
                    <a:pt x="14" y="36"/>
                    <a:pt x="14" y="36"/>
                    <a:pt x="13" y="37"/>
                  </a:cubicBezTo>
                  <a:cubicBezTo>
                    <a:pt x="9" y="40"/>
                    <a:pt x="9" y="40"/>
                    <a:pt x="9" y="40"/>
                  </a:cubicBezTo>
                  <a:cubicBezTo>
                    <a:pt x="14" y="40"/>
                    <a:pt x="14" y="40"/>
                    <a:pt x="14" y="40"/>
                  </a:cubicBezTo>
                  <a:cubicBezTo>
                    <a:pt x="14" y="40"/>
                    <a:pt x="15" y="40"/>
                    <a:pt x="15" y="40"/>
                  </a:cubicBezTo>
                  <a:cubicBezTo>
                    <a:pt x="16" y="40"/>
                    <a:pt x="16" y="40"/>
                    <a:pt x="16" y="39"/>
                  </a:cubicBezTo>
                  <a:cubicBezTo>
                    <a:pt x="16" y="39"/>
                    <a:pt x="16" y="39"/>
                    <a:pt x="16" y="39"/>
                  </a:cubicBezTo>
                  <a:cubicBezTo>
                    <a:pt x="16" y="42"/>
                    <a:pt x="16" y="42"/>
                    <a:pt x="16" y="42"/>
                  </a:cubicBezTo>
                  <a:cubicBezTo>
                    <a:pt x="16" y="42"/>
                    <a:pt x="16" y="42"/>
                    <a:pt x="16" y="42"/>
                  </a:cubicBezTo>
                  <a:close/>
                  <a:moveTo>
                    <a:pt x="14" y="53"/>
                  </a:moveTo>
                  <a:cubicBezTo>
                    <a:pt x="13" y="53"/>
                    <a:pt x="12" y="53"/>
                    <a:pt x="11" y="52"/>
                  </a:cubicBezTo>
                  <a:cubicBezTo>
                    <a:pt x="10" y="51"/>
                    <a:pt x="10" y="51"/>
                    <a:pt x="9" y="50"/>
                  </a:cubicBezTo>
                  <a:cubicBezTo>
                    <a:pt x="9" y="49"/>
                    <a:pt x="9" y="48"/>
                    <a:pt x="9" y="47"/>
                  </a:cubicBezTo>
                  <a:cubicBezTo>
                    <a:pt x="10" y="46"/>
                    <a:pt x="11" y="45"/>
                    <a:pt x="12" y="45"/>
                  </a:cubicBezTo>
                  <a:cubicBezTo>
                    <a:pt x="13" y="44"/>
                    <a:pt x="14" y="44"/>
                    <a:pt x="16" y="45"/>
                  </a:cubicBezTo>
                  <a:cubicBezTo>
                    <a:pt x="17" y="45"/>
                    <a:pt x="18" y="46"/>
                    <a:pt x="18" y="47"/>
                  </a:cubicBezTo>
                  <a:cubicBezTo>
                    <a:pt x="18" y="48"/>
                    <a:pt x="18" y="49"/>
                    <a:pt x="18" y="50"/>
                  </a:cubicBezTo>
                  <a:cubicBezTo>
                    <a:pt x="18" y="51"/>
                    <a:pt x="17" y="51"/>
                    <a:pt x="16" y="52"/>
                  </a:cubicBezTo>
                  <a:cubicBezTo>
                    <a:pt x="14" y="46"/>
                    <a:pt x="14" y="46"/>
                    <a:pt x="14" y="46"/>
                  </a:cubicBezTo>
                  <a:cubicBezTo>
                    <a:pt x="12" y="46"/>
                    <a:pt x="12" y="47"/>
                    <a:pt x="11" y="48"/>
                  </a:cubicBezTo>
                  <a:cubicBezTo>
                    <a:pt x="10" y="49"/>
                    <a:pt x="10" y="49"/>
                    <a:pt x="10" y="51"/>
                  </a:cubicBezTo>
                  <a:cubicBezTo>
                    <a:pt x="11" y="51"/>
                    <a:pt x="11" y="52"/>
                    <a:pt x="12" y="52"/>
                  </a:cubicBezTo>
                  <a:cubicBezTo>
                    <a:pt x="13" y="52"/>
                    <a:pt x="14" y="52"/>
                    <a:pt x="14" y="53"/>
                  </a:cubicBezTo>
                  <a:cubicBezTo>
                    <a:pt x="14" y="53"/>
                    <a:pt x="14" y="53"/>
                    <a:pt x="14" y="53"/>
                  </a:cubicBezTo>
                  <a:close/>
                  <a:moveTo>
                    <a:pt x="16" y="49"/>
                  </a:moveTo>
                  <a:cubicBezTo>
                    <a:pt x="18" y="49"/>
                    <a:pt x="18" y="48"/>
                    <a:pt x="18" y="47"/>
                  </a:cubicBezTo>
                  <a:cubicBezTo>
                    <a:pt x="17" y="45"/>
                    <a:pt x="16" y="45"/>
                    <a:pt x="14" y="45"/>
                  </a:cubicBezTo>
                  <a:cubicBezTo>
                    <a:pt x="16" y="49"/>
                    <a:pt x="16" y="49"/>
                    <a:pt x="16" y="49"/>
                  </a:cubicBezTo>
                  <a:close/>
                  <a:moveTo>
                    <a:pt x="22" y="58"/>
                  </a:moveTo>
                  <a:cubicBezTo>
                    <a:pt x="22" y="58"/>
                    <a:pt x="21" y="58"/>
                    <a:pt x="21" y="57"/>
                  </a:cubicBezTo>
                  <a:cubicBezTo>
                    <a:pt x="21" y="57"/>
                    <a:pt x="21" y="57"/>
                    <a:pt x="21" y="57"/>
                  </a:cubicBezTo>
                  <a:cubicBezTo>
                    <a:pt x="21" y="56"/>
                    <a:pt x="21" y="56"/>
                    <a:pt x="21" y="56"/>
                  </a:cubicBezTo>
                  <a:cubicBezTo>
                    <a:pt x="21" y="55"/>
                    <a:pt x="21" y="55"/>
                    <a:pt x="20" y="55"/>
                  </a:cubicBezTo>
                  <a:cubicBezTo>
                    <a:pt x="20" y="55"/>
                    <a:pt x="20" y="55"/>
                    <a:pt x="19" y="55"/>
                  </a:cubicBezTo>
                  <a:cubicBezTo>
                    <a:pt x="15" y="57"/>
                    <a:pt x="15" y="57"/>
                    <a:pt x="15" y="57"/>
                  </a:cubicBezTo>
                  <a:cubicBezTo>
                    <a:pt x="14" y="58"/>
                    <a:pt x="14" y="59"/>
                    <a:pt x="14" y="59"/>
                  </a:cubicBezTo>
                  <a:cubicBezTo>
                    <a:pt x="14" y="59"/>
                    <a:pt x="14" y="59"/>
                    <a:pt x="14" y="59"/>
                  </a:cubicBezTo>
                  <a:cubicBezTo>
                    <a:pt x="12" y="55"/>
                    <a:pt x="12" y="55"/>
                    <a:pt x="12" y="55"/>
                  </a:cubicBezTo>
                  <a:cubicBezTo>
                    <a:pt x="12" y="55"/>
                    <a:pt x="12" y="55"/>
                    <a:pt x="12" y="55"/>
                  </a:cubicBezTo>
                  <a:cubicBezTo>
                    <a:pt x="13" y="56"/>
                    <a:pt x="14" y="56"/>
                    <a:pt x="14" y="56"/>
                  </a:cubicBezTo>
                  <a:cubicBezTo>
                    <a:pt x="19" y="54"/>
                    <a:pt x="19" y="54"/>
                    <a:pt x="19" y="54"/>
                  </a:cubicBezTo>
                  <a:cubicBezTo>
                    <a:pt x="20" y="53"/>
                    <a:pt x="20" y="53"/>
                    <a:pt x="20" y="53"/>
                  </a:cubicBezTo>
                  <a:cubicBezTo>
                    <a:pt x="20" y="53"/>
                    <a:pt x="20" y="52"/>
                    <a:pt x="20" y="52"/>
                  </a:cubicBezTo>
                  <a:cubicBezTo>
                    <a:pt x="20" y="52"/>
                    <a:pt x="20" y="52"/>
                    <a:pt x="20" y="52"/>
                  </a:cubicBezTo>
                  <a:cubicBezTo>
                    <a:pt x="22" y="54"/>
                    <a:pt x="22" y="54"/>
                    <a:pt x="22" y="54"/>
                  </a:cubicBezTo>
                  <a:cubicBezTo>
                    <a:pt x="21" y="55"/>
                    <a:pt x="21" y="55"/>
                    <a:pt x="21" y="55"/>
                  </a:cubicBezTo>
                  <a:cubicBezTo>
                    <a:pt x="22" y="55"/>
                    <a:pt x="23" y="56"/>
                    <a:pt x="24" y="57"/>
                  </a:cubicBezTo>
                  <a:cubicBezTo>
                    <a:pt x="24" y="57"/>
                    <a:pt x="24" y="57"/>
                    <a:pt x="24" y="57"/>
                  </a:cubicBezTo>
                  <a:cubicBezTo>
                    <a:pt x="23" y="58"/>
                    <a:pt x="22" y="58"/>
                    <a:pt x="22" y="58"/>
                  </a:cubicBezTo>
                  <a:close/>
                  <a:moveTo>
                    <a:pt x="21" y="67"/>
                  </a:moveTo>
                  <a:cubicBezTo>
                    <a:pt x="20" y="68"/>
                    <a:pt x="19" y="68"/>
                    <a:pt x="18" y="67"/>
                  </a:cubicBezTo>
                  <a:cubicBezTo>
                    <a:pt x="18" y="67"/>
                    <a:pt x="17" y="67"/>
                    <a:pt x="17" y="66"/>
                  </a:cubicBezTo>
                  <a:cubicBezTo>
                    <a:pt x="17" y="65"/>
                    <a:pt x="16" y="65"/>
                    <a:pt x="16" y="65"/>
                  </a:cubicBezTo>
                  <a:cubicBezTo>
                    <a:pt x="16" y="64"/>
                    <a:pt x="16" y="64"/>
                    <a:pt x="16" y="63"/>
                  </a:cubicBezTo>
                  <a:cubicBezTo>
                    <a:pt x="16" y="63"/>
                    <a:pt x="16" y="63"/>
                    <a:pt x="16" y="63"/>
                  </a:cubicBezTo>
                  <a:cubicBezTo>
                    <a:pt x="16" y="63"/>
                    <a:pt x="16" y="63"/>
                    <a:pt x="16" y="63"/>
                  </a:cubicBezTo>
                  <a:cubicBezTo>
                    <a:pt x="18" y="61"/>
                    <a:pt x="18" y="61"/>
                    <a:pt x="18" y="61"/>
                  </a:cubicBezTo>
                  <a:cubicBezTo>
                    <a:pt x="18" y="61"/>
                    <a:pt x="18" y="61"/>
                    <a:pt x="18" y="61"/>
                  </a:cubicBezTo>
                  <a:cubicBezTo>
                    <a:pt x="17" y="63"/>
                    <a:pt x="16" y="64"/>
                    <a:pt x="17" y="65"/>
                  </a:cubicBezTo>
                  <a:cubicBezTo>
                    <a:pt x="18" y="65"/>
                    <a:pt x="18" y="66"/>
                    <a:pt x="18" y="66"/>
                  </a:cubicBezTo>
                  <a:cubicBezTo>
                    <a:pt x="18" y="66"/>
                    <a:pt x="19" y="66"/>
                    <a:pt x="19" y="66"/>
                  </a:cubicBezTo>
                  <a:cubicBezTo>
                    <a:pt x="20" y="65"/>
                    <a:pt x="20" y="65"/>
                    <a:pt x="20" y="63"/>
                  </a:cubicBezTo>
                  <a:cubicBezTo>
                    <a:pt x="20" y="62"/>
                    <a:pt x="20" y="62"/>
                    <a:pt x="20" y="62"/>
                  </a:cubicBezTo>
                  <a:cubicBezTo>
                    <a:pt x="20" y="61"/>
                    <a:pt x="20" y="60"/>
                    <a:pt x="21" y="59"/>
                  </a:cubicBezTo>
                  <a:cubicBezTo>
                    <a:pt x="22" y="59"/>
                    <a:pt x="22" y="59"/>
                    <a:pt x="23" y="59"/>
                  </a:cubicBezTo>
                  <a:cubicBezTo>
                    <a:pt x="24" y="59"/>
                    <a:pt x="24" y="60"/>
                    <a:pt x="25" y="61"/>
                  </a:cubicBezTo>
                  <a:cubicBezTo>
                    <a:pt x="25" y="61"/>
                    <a:pt x="25" y="61"/>
                    <a:pt x="25" y="62"/>
                  </a:cubicBezTo>
                  <a:cubicBezTo>
                    <a:pt x="25" y="62"/>
                    <a:pt x="25" y="63"/>
                    <a:pt x="26" y="63"/>
                  </a:cubicBezTo>
                  <a:cubicBezTo>
                    <a:pt x="26" y="63"/>
                    <a:pt x="26" y="63"/>
                    <a:pt x="26" y="63"/>
                  </a:cubicBezTo>
                  <a:cubicBezTo>
                    <a:pt x="26" y="63"/>
                    <a:pt x="26" y="63"/>
                    <a:pt x="26" y="63"/>
                  </a:cubicBezTo>
                  <a:cubicBezTo>
                    <a:pt x="24" y="64"/>
                    <a:pt x="24" y="64"/>
                    <a:pt x="24" y="64"/>
                  </a:cubicBezTo>
                  <a:cubicBezTo>
                    <a:pt x="24" y="64"/>
                    <a:pt x="24" y="64"/>
                    <a:pt x="24" y="64"/>
                  </a:cubicBezTo>
                  <a:cubicBezTo>
                    <a:pt x="25" y="63"/>
                    <a:pt x="25" y="61"/>
                    <a:pt x="25" y="61"/>
                  </a:cubicBezTo>
                  <a:cubicBezTo>
                    <a:pt x="25" y="60"/>
                    <a:pt x="24" y="60"/>
                    <a:pt x="24" y="60"/>
                  </a:cubicBezTo>
                  <a:cubicBezTo>
                    <a:pt x="24" y="60"/>
                    <a:pt x="23" y="60"/>
                    <a:pt x="23" y="60"/>
                  </a:cubicBezTo>
                  <a:cubicBezTo>
                    <a:pt x="22" y="60"/>
                    <a:pt x="22" y="61"/>
                    <a:pt x="22" y="62"/>
                  </a:cubicBezTo>
                  <a:cubicBezTo>
                    <a:pt x="22" y="64"/>
                    <a:pt x="22" y="64"/>
                    <a:pt x="22" y="64"/>
                  </a:cubicBezTo>
                  <a:cubicBezTo>
                    <a:pt x="22" y="66"/>
                    <a:pt x="22" y="67"/>
                    <a:pt x="21" y="67"/>
                  </a:cubicBezTo>
                  <a:close/>
                  <a:moveTo>
                    <a:pt x="33" y="67"/>
                  </a:moveTo>
                  <a:cubicBezTo>
                    <a:pt x="32" y="67"/>
                    <a:pt x="32" y="67"/>
                    <a:pt x="32" y="67"/>
                  </a:cubicBezTo>
                  <a:cubicBezTo>
                    <a:pt x="32" y="67"/>
                    <a:pt x="32" y="66"/>
                    <a:pt x="31" y="66"/>
                  </a:cubicBezTo>
                  <a:cubicBezTo>
                    <a:pt x="31" y="66"/>
                    <a:pt x="31" y="66"/>
                    <a:pt x="31" y="65"/>
                  </a:cubicBezTo>
                  <a:cubicBezTo>
                    <a:pt x="31" y="65"/>
                    <a:pt x="32" y="65"/>
                    <a:pt x="32" y="65"/>
                  </a:cubicBezTo>
                  <a:cubicBezTo>
                    <a:pt x="32" y="65"/>
                    <a:pt x="32" y="64"/>
                    <a:pt x="32" y="65"/>
                  </a:cubicBezTo>
                  <a:cubicBezTo>
                    <a:pt x="33" y="65"/>
                    <a:pt x="33" y="65"/>
                    <a:pt x="33" y="65"/>
                  </a:cubicBezTo>
                  <a:cubicBezTo>
                    <a:pt x="33" y="65"/>
                    <a:pt x="34" y="65"/>
                    <a:pt x="33" y="66"/>
                  </a:cubicBezTo>
                  <a:cubicBezTo>
                    <a:pt x="33" y="66"/>
                    <a:pt x="33" y="66"/>
                    <a:pt x="33" y="67"/>
                  </a:cubicBezTo>
                  <a:close/>
                  <a:moveTo>
                    <a:pt x="22" y="75"/>
                  </a:moveTo>
                  <a:cubicBezTo>
                    <a:pt x="20" y="71"/>
                    <a:pt x="20" y="71"/>
                    <a:pt x="20" y="71"/>
                  </a:cubicBezTo>
                  <a:cubicBezTo>
                    <a:pt x="20" y="71"/>
                    <a:pt x="20" y="71"/>
                    <a:pt x="20" y="71"/>
                  </a:cubicBezTo>
                  <a:cubicBezTo>
                    <a:pt x="21" y="71"/>
                    <a:pt x="22" y="72"/>
                    <a:pt x="22" y="71"/>
                  </a:cubicBezTo>
                  <a:cubicBezTo>
                    <a:pt x="27" y="69"/>
                    <a:pt x="27" y="69"/>
                    <a:pt x="27" y="69"/>
                  </a:cubicBezTo>
                  <a:cubicBezTo>
                    <a:pt x="28" y="68"/>
                    <a:pt x="28" y="68"/>
                    <a:pt x="28" y="67"/>
                  </a:cubicBezTo>
                  <a:cubicBezTo>
                    <a:pt x="27" y="67"/>
                    <a:pt x="27" y="67"/>
                    <a:pt x="27" y="67"/>
                  </a:cubicBezTo>
                  <a:cubicBezTo>
                    <a:pt x="28" y="67"/>
                    <a:pt x="28" y="67"/>
                    <a:pt x="28" y="67"/>
                  </a:cubicBezTo>
                  <a:cubicBezTo>
                    <a:pt x="30" y="69"/>
                    <a:pt x="30" y="69"/>
                    <a:pt x="30" y="69"/>
                  </a:cubicBezTo>
                  <a:cubicBezTo>
                    <a:pt x="24" y="73"/>
                    <a:pt x="24" y="73"/>
                    <a:pt x="24" y="73"/>
                  </a:cubicBezTo>
                  <a:cubicBezTo>
                    <a:pt x="22" y="73"/>
                    <a:pt x="22" y="73"/>
                    <a:pt x="22" y="75"/>
                  </a:cubicBezTo>
                  <a:cubicBezTo>
                    <a:pt x="22" y="75"/>
                    <a:pt x="22" y="75"/>
                    <a:pt x="22" y="75"/>
                  </a:cubicBezTo>
                  <a:close/>
                  <a:moveTo>
                    <a:pt x="28" y="80"/>
                  </a:moveTo>
                  <a:cubicBezTo>
                    <a:pt x="27" y="80"/>
                    <a:pt x="26" y="80"/>
                    <a:pt x="26" y="79"/>
                  </a:cubicBezTo>
                  <a:cubicBezTo>
                    <a:pt x="26" y="79"/>
                    <a:pt x="25" y="79"/>
                    <a:pt x="25" y="79"/>
                  </a:cubicBezTo>
                  <a:cubicBezTo>
                    <a:pt x="24" y="78"/>
                    <a:pt x="24" y="77"/>
                    <a:pt x="26" y="76"/>
                  </a:cubicBezTo>
                  <a:cubicBezTo>
                    <a:pt x="31" y="73"/>
                    <a:pt x="31" y="73"/>
                    <a:pt x="31" y="73"/>
                  </a:cubicBezTo>
                  <a:cubicBezTo>
                    <a:pt x="30" y="71"/>
                    <a:pt x="30" y="71"/>
                    <a:pt x="30" y="71"/>
                  </a:cubicBezTo>
                  <a:cubicBezTo>
                    <a:pt x="30" y="71"/>
                    <a:pt x="30" y="71"/>
                    <a:pt x="30" y="71"/>
                  </a:cubicBezTo>
                  <a:cubicBezTo>
                    <a:pt x="30" y="71"/>
                    <a:pt x="30" y="71"/>
                    <a:pt x="30" y="71"/>
                  </a:cubicBezTo>
                  <a:cubicBezTo>
                    <a:pt x="31" y="72"/>
                    <a:pt x="32" y="72"/>
                    <a:pt x="34" y="72"/>
                  </a:cubicBezTo>
                  <a:cubicBezTo>
                    <a:pt x="34" y="72"/>
                    <a:pt x="34" y="72"/>
                    <a:pt x="34" y="72"/>
                  </a:cubicBezTo>
                  <a:cubicBezTo>
                    <a:pt x="32" y="73"/>
                    <a:pt x="32" y="73"/>
                    <a:pt x="32" y="73"/>
                  </a:cubicBezTo>
                  <a:cubicBezTo>
                    <a:pt x="33" y="75"/>
                    <a:pt x="33" y="75"/>
                    <a:pt x="33" y="75"/>
                  </a:cubicBezTo>
                  <a:cubicBezTo>
                    <a:pt x="33" y="75"/>
                    <a:pt x="33" y="75"/>
                    <a:pt x="33" y="75"/>
                  </a:cubicBezTo>
                  <a:cubicBezTo>
                    <a:pt x="32" y="74"/>
                    <a:pt x="32" y="74"/>
                    <a:pt x="32" y="74"/>
                  </a:cubicBezTo>
                  <a:cubicBezTo>
                    <a:pt x="27" y="77"/>
                    <a:pt x="27" y="77"/>
                    <a:pt x="27" y="77"/>
                  </a:cubicBezTo>
                  <a:cubicBezTo>
                    <a:pt x="26" y="78"/>
                    <a:pt x="26" y="79"/>
                    <a:pt x="26" y="79"/>
                  </a:cubicBezTo>
                  <a:cubicBezTo>
                    <a:pt x="27" y="79"/>
                    <a:pt x="27" y="79"/>
                    <a:pt x="28" y="80"/>
                  </a:cubicBezTo>
                  <a:cubicBezTo>
                    <a:pt x="28" y="80"/>
                    <a:pt x="28" y="80"/>
                    <a:pt x="28" y="80"/>
                  </a:cubicBezTo>
                  <a:close/>
                  <a:moveTo>
                    <a:pt x="40" y="84"/>
                  </a:moveTo>
                  <a:cubicBezTo>
                    <a:pt x="40" y="84"/>
                    <a:pt x="40" y="83"/>
                    <a:pt x="40" y="83"/>
                  </a:cubicBezTo>
                  <a:cubicBezTo>
                    <a:pt x="39" y="83"/>
                    <a:pt x="39" y="83"/>
                    <a:pt x="39" y="83"/>
                  </a:cubicBezTo>
                  <a:cubicBezTo>
                    <a:pt x="30" y="86"/>
                    <a:pt x="30" y="86"/>
                    <a:pt x="30" y="86"/>
                  </a:cubicBezTo>
                  <a:cubicBezTo>
                    <a:pt x="28" y="87"/>
                    <a:pt x="26" y="87"/>
                    <a:pt x="25" y="86"/>
                  </a:cubicBezTo>
                  <a:cubicBezTo>
                    <a:pt x="24" y="85"/>
                    <a:pt x="25" y="84"/>
                    <a:pt x="25" y="84"/>
                  </a:cubicBezTo>
                  <a:cubicBezTo>
                    <a:pt x="25" y="84"/>
                    <a:pt x="26" y="84"/>
                    <a:pt x="26" y="84"/>
                  </a:cubicBezTo>
                  <a:cubicBezTo>
                    <a:pt x="26" y="84"/>
                    <a:pt x="26" y="84"/>
                    <a:pt x="26" y="84"/>
                  </a:cubicBezTo>
                  <a:cubicBezTo>
                    <a:pt x="26" y="84"/>
                    <a:pt x="27" y="85"/>
                    <a:pt x="27" y="85"/>
                  </a:cubicBezTo>
                  <a:cubicBezTo>
                    <a:pt x="27" y="85"/>
                    <a:pt x="27" y="85"/>
                    <a:pt x="27" y="85"/>
                  </a:cubicBezTo>
                  <a:cubicBezTo>
                    <a:pt x="28" y="86"/>
                    <a:pt x="29" y="86"/>
                    <a:pt x="31" y="85"/>
                  </a:cubicBezTo>
                  <a:cubicBezTo>
                    <a:pt x="34" y="78"/>
                    <a:pt x="34" y="78"/>
                    <a:pt x="34" y="78"/>
                  </a:cubicBezTo>
                  <a:cubicBezTo>
                    <a:pt x="35" y="77"/>
                    <a:pt x="35" y="77"/>
                    <a:pt x="35" y="77"/>
                  </a:cubicBezTo>
                  <a:cubicBezTo>
                    <a:pt x="35" y="77"/>
                    <a:pt x="35" y="77"/>
                    <a:pt x="34" y="76"/>
                  </a:cubicBezTo>
                  <a:cubicBezTo>
                    <a:pt x="35" y="76"/>
                    <a:pt x="35" y="76"/>
                    <a:pt x="35" y="76"/>
                  </a:cubicBezTo>
                  <a:cubicBezTo>
                    <a:pt x="38" y="79"/>
                    <a:pt x="38" y="79"/>
                    <a:pt x="38" y="79"/>
                  </a:cubicBezTo>
                  <a:cubicBezTo>
                    <a:pt x="37" y="79"/>
                    <a:pt x="37" y="79"/>
                    <a:pt x="37" y="79"/>
                  </a:cubicBezTo>
                  <a:cubicBezTo>
                    <a:pt x="37" y="79"/>
                    <a:pt x="36" y="79"/>
                    <a:pt x="36" y="79"/>
                  </a:cubicBezTo>
                  <a:cubicBezTo>
                    <a:pt x="36" y="79"/>
                    <a:pt x="36" y="79"/>
                    <a:pt x="36" y="79"/>
                  </a:cubicBezTo>
                  <a:cubicBezTo>
                    <a:pt x="33" y="84"/>
                    <a:pt x="33" y="84"/>
                    <a:pt x="33" y="84"/>
                  </a:cubicBezTo>
                  <a:cubicBezTo>
                    <a:pt x="38" y="83"/>
                    <a:pt x="38" y="83"/>
                    <a:pt x="38" y="83"/>
                  </a:cubicBezTo>
                  <a:cubicBezTo>
                    <a:pt x="38" y="83"/>
                    <a:pt x="39" y="82"/>
                    <a:pt x="39" y="82"/>
                  </a:cubicBezTo>
                  <a:cubicBezTo>
                    <a:pt x="39" y="82"/>
                    <a:pt x="39" y="82"/>
                    <a:pt x="39" y="82"/>
                  </a:cubicBezTo>
                  <a:cubicBezTo>
                    <a:pt x="39" y="81"/>
                    <a:pt x="39" y="81"/>
                    <a:pt x="38" y="81"/>
                  </a:cubicBezTo>
                  <a:cubicBezTo>
                    <a:pt x="39" y="81"/>
                    <a:pt x="39" y="81"/>
                    <a:pt x="39" y="81"/>
                  </a:cubicBezTo>
                  <a:cubicBezTo>
                    <a:pt x="40" y="84"/>
                    <a:pt x="40" y="84"/>
                    <a:pt x="40" y="84"/>
                  </a:cubicBezTo>
                  <a:cubicBezTo>
                    <a:pt x="40" y="84"/>
                    <a:pt x="40" y="84"/>
                    <a:pt x="40" y="84"/>
                  </a:cubicBezTo>
                  <a:close/>
                  <a:moveTo>
                    <a:pt x="47" y="97"/>
                  </a:moveTo>
                  <a:cubicBezTo>
                    <a:pt x="46" y="97"/>
                    <a:pt x="45" y="98"/>
                    <a:pt x="44" y="98"/>
                  </a:cubicBezTo>
                  <a:cubicBezTo>
                    <a:pt x="42" y="98"/>
                    <a:pt x="41" y="98"/>
                    <a:pt x="40" y="97"/>
                  </a:cubicBezTo>
                  <a:cubicBezTo>
                    <a:pt x="40" y="96"/>
                    <a:pt x="39" y="95"/>
                    <a:pt x="39" y="94"/>
                  </a:cubicBezTo>
                  <a:cubicBezTo>
                    <a:pt x="39" y="93"/>
                    <a:pt x="40" y="91"/>
                    <a:pt x="41" y="91"/>
                  </a:cubicBezTo>
                  <a:cubicBezTo>
                    <a:pt x="42" y="90"/>
                    <a:pt x="43" y="89"/>
                    <a:pt x="44" y="89"/>
                  </a:cubicBezTo>
                  <a:cubicBezTo>
                    <a:pt x="45" y="89"/>
                    <a:pt x="46" y="89"/>
                    <a:pt x="47" y="90"/>
                  </a:cubicBezTo>
                  <a:cubicBezTo>
                    <a:pt x="48" y="91"/>
                    <a:pt x="49" y="92"/>
                    <a:pt x="49" y="93"/>
                  </a:cubicBezTo>
                  <a:cubicBezTo>
                    <a:pt x="49" y="95"/>
                    <a:pt x="48" y="95"/>
                    <a:pt x="47" y="97"/>
                  </a:cubicBezTo>
                  <a:close/>
                  <a:moveTo>
                    <a:pt x="45" y="96"/>
                  </a:moveTo>
                  <a:cubicBezTo>
                    <a:pt x="46" y="95"/>
                    <a:pt x="47" y="94"/>
                    <a:pt x="47" y="93"/>
                  </a:cubicBezTo>
                  <a:cubicBezTo>
                    <a:pt x="48" y="92"/>
                    <a:pt x="47" y="91"/>
                    <a:pt x="47" y="90"/>
                  </a:cubicBezTo>
                  <a:cubicBezTo>
                    <a:pt x="46" y="90"/>
                    <a:pt x="46" y="89"/>
                    <a:pt x="45" y="90"/>
                  </a:cubicBezTo>
                  <a:cubicBezTo>
                    <a:pt x="44" y="90"/>
                    <a:pt x="44" y="91"/>
                    <a:pt x="43" y="91"/>
                  </a:cubicBezTo>
                  <a:cubicBezTo>
                    <a:pt x="42" y="92"/>
                    <a:pt x="41" y="93"/>
                    <a:pt x="41" y="94"/>
                  </a:cubicBezTo>
                  <a:cubicBezTo>
                    <a:pt x="40" y="95"/>
                    <a:pt x="40" y="96"/>
                    <a:pt x="41" y="97"/>
                  </a:cubicBezTo>
                  <a:cubicBezTo>
                    <a:pt x="42" y="97"/>
                    <a:pt x="42" y="97"/>
                    <a:pt x="43" y="97"/>
                  </a:cubicBezTo>
                  <a:cubicBezTo>
                    <a:pt x="44" y="97"/>
                    <a:pt x="44" y="97"/>
                    <a:pt x="45" y="96"/>
                  </a:cubicBezTo>
                  <a:close/>
                  <a:moveTo>
                    <a:pt x="60" y="97"/>
                  </a:moveTo>
                  <a:cubicBezTo>
                    <a:pt x="59" y="97"/>
                    <a:pt x="59" y="97"/>
                    <a:pt x="59" y="97"/>
                  </a:cubicBezTo>
                  <a:cubicBezTo>
                    <a:pt x="59" y="97"/>
                    <a:pt x="59" y="97"/>
                    <a:pt x="59" y="97"/>
                  </a:cubicBezTo>
                  <a:cubicBezTo>
                    <a:pt x="58" y="97"/>
                    <a:pt x="58" y="97"/>
                    <a:pt x="58" y="96"/>
                  </a:cubicBezTo>
                  <a:cubicBezTo>
                    <a:pt x="58" y="96"/>
                    <a:pt x="58" y="95"/>
                    <a:pt x="58" y="95"/>
                  </a:cubicBezTo>
                  <a:cubicBezTo>
                    <a:pt x="58" y="95"/>
                    <a:pt x="58" y="95"/>
                    <a:pt x="58" y="95"/>
                  </a:cubicBezTo>
                  <a:cubicBezTo>
                    <a:pt x="58" y="94"/>
                    <a:pt x="57" y="94"/>
                    <a:pt x="56" y="95"/>
                  </a:cubicBezTo>
                  <a:cubicBezTo>
                    <a:pt x="54" y="97"/>
                    <a:pt x="54" y="97"/>
                    <a:pt x="54" y="97"/>
                  </a:cubicBezTo>
                  <a:cubicBezTo>
                    <a:pt x="56" y="99"/>
                    <a:pt x="56" y="99"/>
                    <a:pt x="56" y="99"/>
                  </a:cubicBezTo>
                  <a:cubicBezTo>
                    <a:pt x="56" y="99"/>
                    <a:pt x="56" y="99"/>
                    <a:pt x="56" y="99"/>
                  </a:cubicBezTo>
                  <a:cubicBezTo>
                    <a:pt x="54" y="97"/>
                    <a:pt x="54" y="97"/>
                    <a:pt x="54" y="97"/>
                  </a:cubicBezTo>
                  <a:cubicBezTo>
                    <a:pt x="50" y="103"/>
                    <a:pt x="50" y="103"/>
                    <a:pt x="50" y="103"/>
                  </a:cubicBezTo>
                  <a:cubicBezTo>
                    <a:pt x="49" y="103"/>
                    <a:pt x="49" y="104"/>
                    <a:pt x="50" y="105"/>
                  </a:cubicBezTo>
                  <a:cubicBezTo>
                    <a:pt x="50" y="105"/>
                    <a:pt x="50" y="105"/>
                    <a:pt x="50" y="105"/>
                  </a:cubicBezTo>
                  <a:cubicBezTo>
                    <a:pt x="46" y="102"/>
                    <a:pt x="46" y="102"/>
                    <a:pt x="46" y="102"/>
                  </a:cubicBezTo>
                  <a:cubicBezTo>
                    <a:pt x="46" y="101"/>
                    <a:pt x="46" y="101"/>
                    <a:pt x="46" y="101"/>
                  </a:cubicBezTo>
                  <a:cubicBezTo>
                    <a:pt x="47" y="102"/>
                    <a:pt x="48" y="102"/>
                    <a:pt x="48" y="101"/>
                  </a:cubicBezTo>
                  <a:cubicBezTo>
                    <a:pt x="52" y="96"/>
                    <a:pt x="52" y="96"/>
                    <a:pt x="52" y="96"/>
                  </a:cubicBezTo>
                  <a:cubicBezTo>
                    <a:pt x="51" y="95"/>
                    <a:pt x="51" y="95"/>
                    <a:pt x="51" y="95"/>
                  </a:cubicBezTo>
                  <a:cubicBezTo>
                    <a:pt x="52" y="95"/>
                    <a:pt x="52" y="95"/>
                    <a:pt x="52" y="95"/>
                  </a:cubicBezTo>
                  <a:cubicBezTo>
                    <a:pt x="53" y="96"/>
                    <a:pt x="53" y="96"/>
                    <a:pt x="53" y="96"/>
                  </a:cubicBezTo>
                  <a:cubicBezTo>
                    <a:pt x="53" y="95"/>
                    <a:pt x="53" y="95"/>
                    <a:pt x="53" y="95"/>
                  </a:cubicBezTo>
                  <a:cubicBezTo>
                    <a:pt x="54" y="95"/>
                    <a:pt x="55" y="94"/>
                    <a:pt x="56" y="94"/>
                  </a:cubicBezTo>
                  <a:cubicBezTo>
                    <a:pt x="57" y="94"/>
                    <a:pt x="58" y="94"/>
                    <a:pt x="59" y="95"/>
                  </a:cubicBezTo>
                  <a:cubicBezTo>
                    <a:pt x="59" y="95"/>
                    <a:pt x="60" y="95"/>
                    <a:pt x="60" y="96"/>
                  </a:cubicBezTo>
                  <a:cubicBezTo>
                    <a:pt x="60" y="96"/>
                    <a:pt x="60" y="96"/>
                    <a:pt x="60" y="97"/>
                  </a:cubicBezTo>
                  <a:close/>
                  <a:moveTo>
                    <a:pt x="65" y="111"/>
                  </a:moveTo>
                  <a:cubicBezTo>
                    <a:pt x="64" y="113"/>
                    <a:pt x="63" y="113"/>
                    <a:pt x="62" y="113"/>
                  </a:cubicBezTo>
                  <a:cubicBezTo>
                    <a:pt x="61" y="113"/>
                    <a:pt x="60" y="113"/>
                    <a:pt x="59" y="112"/>
                  </a:cubicBezTo>
                  <a:cubicBezTo>
                    <a:pt x="58" y="112"/>
                    <a:pt x="58" y="111"/>
                    <a:pt x="58" y="111"/>
                  </a:cubicBezTo>
                  <a:cubicBezTo>
                    <a:pt x="57" y="111"/>
                    <a:pt x="57" y="110"/>
                    <a:pt x="57" y="110"/>
                  </a:cubicBezTo>
                  <a:cubicBezTo>
                    <a:pt x="56" y="109"/>
                    <a:pt x="56" y="110"/>
                    <a:pt x="56" y="110"/>
                  </a:cubicBezTo>
                  <a:cubicBezTo>
                    <a:pt x="56" y="109"/>
                    <a:pt x="56" y="109"/>
                    <a:pt x="56" y="109"/>
                  </a:cubicBezTo>
                  <a:cubicBezTo>
                    <a:pt x="58" y="105"/>
                    <a:pt x="58" y="105"/>
                    <a:pt x="58" y="105"/>
                  </a:cubicBezTo>
                  <a:cubicBezTo>
                    <a:pt x="58" y="106"/>
                    <a:pt x="58" y="106"/>
                    <a:pt x="58" y="106"/>
                  </a:cubicBezTo>
                  <a:cubicBezTo>
                    <a:pt x="57" y="108"/>
                    <a:pt x="58" y="110"/>
                    <a:pt x="59" y="111"/>
                  </a:cubicBezTo>
                  <a:cubicBezTo>
                    <a:pt x="60" y="112"/>
                    <a:pt x="60" y="112"/>
                    <a:pt x="61" y="112"/>
                  </a:cubicBezTo>
                  <a:cubicBezTo>
                    <a:pt x="62" y="112"/>
                    <a:pt x="62" y="111"/>
                    <a:pt x="62" y="111"/>
                  </a:cubicBezTo>
                  <a:cubicBezTo>
                    <a:pt x="63" y="110"/>
                    <a:pt x="63" y="109"/>
                    <a:pt x="62" y="107"/>
                  </a:cubicBezTo>
                  <a:cubicBezTo>
                    <a:pt x="62" y="105"/>
                    <a:pt x="62" y="105"/>
                    <a:pt x="62" y="105"/>
                  </a:cubicBezTo>
                  <a:cubicBezTo>
                    <a:pt x="61" y="104"/>
                    <a:pt x="61" y="102"/>
                    <a:pt x="62" y="101"/>
                  </a:cubicBezTo>
                  <a:cubicBezTo>
                    <a:pt x="62" y="100"/>
                    <a:pt x="63" y="100"/>
                    <a:pt x="64" y="99"/>
                  </a:cubicBezTo>
                  <a:cubicBezTo>
                    <a:pt x="65" y="99"/>
                    <a:pt x="66" y="99"/>
                    <a:pt x="67" y="100"/>
                  </a:cubicBezTo>
                  <a:cubicBezTo>
                    <a:pt x="67" y="101"/>
                    <a:pt x="68" y="101"/>
                    <a:pt x="68" y="101"/>
                  </a:cubicBezTo>
                  <a:cubicBezTo>
                    <a:pt x="68" y="102"/>
                    <a:pt x="68" y="102"/>
                    <a:pt x="69" y="102"/>
                  </a:cubicBezTo>
                  <a:cubicBezTo>
                    <a:pt x="69" y="102"/>
                    <a:pt x="69" y="102"/>
                    <a:pt x="70" y="102"/>
                  </a:cubicBezTo>
                  <a:cubicBezTo>
                    <a:pt x="70" y="103"/>
                    <a:pt x="70" y="103"/>
                    <a:pt x="70" y="103"/>
                  </a:cubicBezTo>
                  <a:cubicBezTo>
                    <a:pt x="68" y="107"/>
                    <a:pt x="68" y="107"/>
                    <a:pt x="68" y="107"/>
                  </a:cubicBezTo>
                  <a:cubicBezTo>
                    <a:pt x="67" y="106"/>
                    <a:pt x="67" y="106"/>
                    <a:pt x="67" y="106"/>
                  </a:cubicBezTo>
                  <a:cubicBezTo>
                    <a:pt x="68" y="104"/>
                    <a:pt x="68" y="102"/>
                    <a:pt x="66" y="101"/>
                  </a:cubicBezTo>
                  <a:cubicBezTo>
                    <a:pt x="66" y="101"/>
                    <a:pt x="65" y="101"/>
                    <a:pt x="64" y="101"/>
                  </a:cubicBezTo>
                  <a:cubicBezTo>
                    <a:pt x="64" y="101"/>
                    <a:pt x="64" y="101"/>
                    <a:pt x="63" y="101"/>
                  </a:cubicBezTo>
                  <a:cubicBezTo>
                    <a:pt x="63" y="102"/>
                    <a:pt x="63" y="102"/>
                    <a:pt x="63" y="103"/>
                  </a:cubicBezTo>
                  <a:cubicBezTo>
                    <a:pt x="63" y="103"/>
                    <a:pt x="63" y="104"/>
                    <a:pt x="64" y="105"/>
                  </a:cubicBezTo>
                  <a:cubicBezTo>
                    <a:pt x="64" y="107"/>
                    <a:pt x="64" y="107"/>
                    <a:pt x="64" y="107"/>
                  </a:cubicBezTo>
                  <a:cubicBezTo>
                    <a:pt x="66" y="109"/>
                    <a:pt x="66" y="111"/>
                    <a:pt x="65" y="111"/>
                  </a:cubicBezTo>
                  <a:close/>
                  <a:moveTo>
                    <a:pt x="74" y="117"/>
                  </a:moveTo>
                  <a:cubicBezTo>
                    <a:pt x="73" y="118"/>
                    <a:pt x="72" y="119"/>
                    <a:pt x="71" y="119"/>
                  </a:cubicBezTo>
                  <a:cubicBezTo>
                    <a:pt x="70" y="119"/>
                    <a:pt x="69" y="119"/>
                    <a:pt x="68" y="118"/>
                  </a:cubicBezTo>
                  <a:cubicBezTo>
                    <a:pt x="68" y="118"/>
                    <a:pt x="67" y="117"/>
                    <a:pt x="67" y="116"/>
                  </a:cubicBezTo>
                  <a:cubicBezTo>
                    <a:pt x="66" y="115"/>
                    <a:pt x="67" y="113"/>
                    <a:pt x="68" y="112"/>
                  </a:cubicBezTo>
                  <a:cubicBezTo>
                    <a:pt x="68" y="111"/>
                    <a:pt x="69" y="110"/>
                    <a:pt x="70" y="110"/>
                  </a:cubicBezTo>
                  <a:cubicBezTo>
                    <a:pt x="72" y="109"/>
                    <a:pt x="73" y="109"/>
                    <a:pt x="74" y="110"/>
                  </a:cubicBezTo>
                  <a:cubicBezTo>
                    <a:pt x="75" y="111"/>
                    <a:pt x="75" y="111"/>
                    <a:pt x="76" y="112"/>
                  </a:cubicBezTo>
                  <a:cubicBezTo>
                    <a:pt x="76" y="113"/>
                    <a:pt x="76" y="113"/>
                    <a:pt x="76" y="113"/>
                  </a:cubicBezTo>
                  <a:cubicBezTo>
                    <a:pt x="76" y="114"/>
                    <a:pt x="75" y="114"/>
                    <a:pt x="75" y="114"/>
                  </a:cubicBezTo>
                  <a:cubicBezTo>
                    <a:pt x="75" y="114"/>
                    <a:pt x="75" y="114"/>
                    <a:pt x="74" y="114"/>
                  </a:cubicBezTo>
                  <a:cubicBezTo>
                    <a:pt x="74" y="114"/>
                    <a:pt x="74" y="113"/>
                    <a:pt x="74" y="113"/>
                  </a:cubicBezTo>
                  <a:cubicBezTo>
                    <a:pt x="74" y="113"/>
                    <a:pt x="74" y="113"/>
                    <a:pt x="74" y="113"/>
                  </a:cubicBezTo>
                  <a:cubicBezTo>
                    <a:pt x="74" y="112"/>
                    <a:pt x="74" y="112"/>
                    <a:pt x="74" y="111"/>
                  </a:cubicBezTo>
                  <a:cubicBezTo>
                    <a:pt x="74" y="111"/>
                    <a:pt x="74" y="111"/>
                    <a:pt x="73" y="111"/>
                  </a:cubicBezTo>
                  <a:cubicBezTo>
                    <a:pt x="72" y="110"/>
                    <a:pt x="72" y="110"/>
                    <a:pt x="70" y="111"/>
                  </a:cubicBezTo>
                  <a:cubicBezTo>
                    <a:pt x="70" y="111"/>
                    <a:pt x="69" y="111"/>
                    <a:pt x="69" y="112"/>
                  </a:cubicBezTo>
                  <a:cubicBezTo>
                    <a:pt x="68" y="113"/>
                    <a:pt x="68" y="114"/>
                    <a:pt x="68" y="115"/>
                  </a:cubicBezTo>
                  <a:cubicBezTo>
                    <a:pt x="68" y="116"/>
                    <a:pt x="68" y="117"/>
                    <a:pt x="69" y="117"/>
                  </a:cubicBezTo>
                  <a:cubicBezTo>
                    <a:pt x="71" y="118"/>
                    <a:pt x="72" y="118"/>
                    <a:pt x="74" y="117"/>
                  </a:cubicBezTo>
                  <a:cubicBezTo>
                    <a:pt x="74" y="117"/>
                    <a:pt x="74" y="117"/>
                    <a:pt x="74" y="117"/>
                  </a:cubicBezTo>
                  <a:close/>
                  <a:moveTo>
                    <a:pt x="83" y="111"/>
                  </a:moveTo>
                  <a:cubicBezTo>
                    <a:pt x="83" y="111"/>
                    <a:pt x="82" y="111"/>
                    <a:pt x="82" y="111"/>
                  </a:cubicBezTo>
                  <a:cubicBezTo>
                    <a:pt x="82" y="111"/>
                    <a:pt x="82" y="111"/>
                    <a:pt x="81" y="111"/>
                  </a:cubicBezTo>
                  <a:cubicBezTo>
                    <a:pt x="81" y="111"/>
                    <a:pt x="81" y="111"/>
                    <a:pt x="81" y="111"/>
                  </a:cubicBezTo>
                  <a:cubicBezTo>
                    <a:pt x="81" y="110"/>
                    <a:pt x="81" y="110"/>
                    <a:pt x="81" y="110"/>
                  </a:cubicBezTo>
                  <a:cubicBezTo>
                    <a:pt x="81" y="109"/>
                    <a:pt x="81" y="109"/>
                    <a:pt x="82" y="109"/>
                  </a:cubicBezTo>
                  <a:cubicBezTo>
                    <a:pt x="82" y="109"/>
                    <a:pt x="82" y="109"/>
                    <a:pt x="82" y="109"/>
                  </a:cubicBezTo>
                  <a:cubicBezTo>
                    <a:pt x="83" y="109"/>
                    <a:pt x="83" y="110"/>
                    <a:pt x="83" y="110"/>
                  </a:cubicBezTo>
                  <a:cubicBezTo>
                    <a:pt x="83" y="111"/>
                    <a:pt x="83" y="111"/>
                    <a:pt x="83" y="111"/>
                  </a:cubicBezTo>
                  <a:close/>
                  <a:moveTo>
                    <a:pt x="78" y="123"/>
                  </a:moveTo>
                  <a:cubicBezTo>
                    <a:pt x="74" y="121"/>
                    <a:pt x="74" y="121"/>
                    <a:pt x="74" y="121"/>
                  </a:cubicBezTo>
                  <a:cubicBezTo>
                    <a:pt x="74" y="121"/>
                    <a:pt x="74" y="121"/>
                    <a:pt x="74" y="121"/>
                  </a:cubicBezTo>
                  <a:cubicBezTo>
                    <a:pt x="75" y="121"/>
                    <a:pt x="76" y="121"/>
                    <a:pt x="76" y="120"/>
                  </a:cubicBezTo>
                  <a:cubicBezTo>
                    <a:pt x="78" y="115"/>
                    <a:pt x="78" y="115"/>
                    <a:pt x="78" y="115"/>
                  </a:cubicBezTo>
                  <a:cubicBezTo>
                    <a:pt x="79" y="115"/>
                    <a:pt x="79" y="114"/>
                    <a:pt x="78" y="114"/>
                  </a:cubicBezTo>
                  <a:cubicBezTo>
                    <a:pt x="78" y="114"/>
                    <a:pt x="78" y="114"/>
                    <a:pt x="78" y="114"/>
                  </a:cubicBezTo>
                  <a:cubicBezTo>
                    <a:pt x="78" y="113"/>
                    <a:pt x="78" y="113"/>
                    <a:pt x="78" y="113"/>
                  </a:cubicBezTo>
                  <a:cubicBezTo>
                    <a:pt x="81" y="114"/>
                    <a:pt x="81" y="114"/>
                    <a:pt x="81" y="114"/>
                  </a:cubicBezTo>
                  <a:cubicBezTo>
                    <a:pt x="78" y="121"/>
                    <a:pt x="78" y="121"/>
                    <a:pt x="78" y="121"/>
                  </a:cubicBezTo>
                  <a:cubicBezTo>
                    <a:pt x="77" y="122"/>
                    <a:pt x="78" y="123"/>
                    <a:pt x="78" y="123"/>
                  </a:cubicBezTo>
                  <a:cubicBezTo>
                    <a:pt x="78" y="123"/>
                    <a:pt x="78" y="123"/>
                    <a:pt x="78" y="123"/>
                  </a:cubicBezTo>
                  <a:close/>
                  <a:moveTo>
                    <a:pt x="89" y="124"/>
                  </a:moveTo>
                  <a:cubicBezTo>
                    <a:pt x="88" y="125"/>
                    <a:pt x="87" y="125"/>
                    <a:pt x="86" y="126"/>
                  </a:cubicBezTo>
                  <a:cubicBezTo>
                    <a:pt x="85" y="126"/>
                    <a:pt x="84" y="126"/>
                    <a:pt x="84" y="126"/>
                  </a:cubicBezTo>
                  <a:cubicBezTo>
                    <a:pt x="82" y="125"/>
                    <a:pt x="82" y="125"/>
                    <a:pt x="82" y="124"/>
                  </a:cubicBezTo>
                  <a:cubicBezTo>
                    <a:pt x="81" y="123"/>
                    <a:pt x="81" y="121"/>
                    <a:pt x="82" y="120"/>
                  </a:cubicBezTo>
                  <a:cubicBezTo>
                    <a:pt x="82" y="119"/>
                    <a:pt x="83" y="118"/>
                    <a:pt x="84" y="117"/>
                  </a:cubicBezTo>
                  <a:cubicBezTo>
                    <a:pt x="85" y="117"/>
                    <a:pt x="86" y="117"/>
                    <a:pt x="87" y="117"/>
                  </a:cubicBezTo>
                  <a:cubicBezTo>
                    <a:pt x="88" y="118"/>
                    <a:pt x="89" y="119"/>
                    <a:pt x="89" y="119"/>
                  </a:cubicBezTo>
                  <a:cubicBezTo>
                    <a:pt x="90" y="120"/>
                    <a:pt x="90" y="121"/>
                    <a:pt x="89" y="122"/>
                  </a:cubicBezTo>
                  <a:cubicBezTo>
                    <a:pt x="83" y="119"/>
                    <a:pt x="83" y="119"/>
                    <a:pt x="83" y="119"/>
                  </a:cubicBezTo>
                  <a:cubicBezTo>
                    <a:pt x="83" y="121"/>
                    <a:pt x="83" y="122"/>
                    <a:pt x="83" y="123"/>
                  </a:cubicBezTo>
                  <a:cubicBezTo>
                    <a:pt x="83" y="124"/>
                    <a:pt x="84" y="124"/>
                    <a:pt x="84" y="125"/>
                  </a:cubicBezTo>
                  <a:cubicBezTo>
                    <a:pt x="85" y="125"/>
                    <a:pt x="86" y="125"/>
                    <a:pt x="86" y="125"/>
                  </a:cubicBezTo>
                  <a:cubicBezTo>
                    <a:pt x="88" y="125"/>
                    <a:pt x="88" y="124"/>
                    <a:pt x="89" y="124"/>
                  </a:cubicBezTo>
                  <a:cubicBezTo>
                    <a:pt x="89" y="124"/>
                    <a:pt x="89" y="124"/>
                    <a:pt x="89" y="124"/>
                  </a:cubicBezTo>
                  <a:close/>
                  <a:moveTo>
                    <a:pt x="88" y="120"/>
                  </a:moveTo>
                  <a:cubicBezTo>
                    <a:pt x="88" y="119"/>
                    <a:pt x="88" y="118"/>
                    <a:pt x="87" y="117"/>
                  </a:cubicBezTo>
                  <a:cubicBezTo>
                    <a:pt x="86" y="117"/>
                    <a:pt x="84" y="117"/>
                    <a:pt x="84" y="119"/>
                  </a:cubicBezTo>
                  <a:cubicBezTo>
                    <a:pt x="88" y="120"/>
                    <a:pt x="88" y="120"/>
                    <a:pt x="88" y="120"/>
                  </a:cubicBezTo>
                  <a:close/>
                  <a:moveTo>
                    <a:pt x="98" y="131"/>
                  </a:moveTo>
                  <a:cubicBezTo>
                    <a:pt x="94" y="129"/>
                    <a:pt x="94" y="129"/>
                    <a:pt x="94" y="129"/>
                  </a:cubicBezTo>
                  <a:cubicBezTo>
                    <a:pt x="94" y="129"/>
                    <a:pt x="94" y="129"/>
                    <a:pt x="94" y="129"/>
                  </a:cubicBezTo>
                  <a:cubicBezTo>
                    <a:pt x="95" y="129"/>
                    <a:pt x="96" y="129"/>
                    <a:pt x="96" y="128"/>
                  </a:cubicBezTo>
                  <a:cubicBezTo>
                    <a:pt x="98" y="123"/>
                    <a:pt x="98" y="123"/>
                    <a:pt x="98" y="123"/>
                  </a:cubicBezTo>
                  <a:cubicBezTo>
                    <a:pt x="98" y="123"/>
                    <a:pt x="98" y="123"/>
                    <a:pt x="98" y="122"/>
                  </a:cubicBezTo>
                  <a:cubicBezTo>
                    <a:pt x="98" y="122"/>
                    <a:pt x="97" y="122"/>
                    <a:pt x="97" y="121"/>
                  </a:cubicBezTo>
                  <a:cubicBezTo>
                    <a:pt x="96" y="121"/>
                    <a:pt x="95" y="121"/>
                    <a:pt x="94" y="122"/>
                  </a:cubicBezTo>
                  <a:cubicBezTo>
                    <a:pt x="93" y="127"/>
                    <a:pt x="93" y="127"/>
                    <a:pt x="93" y="127"/>
                  </a:cubicBezTo>
                  <a:cubicBezTo>
                    <a:pt x="92" y="128"/>
                    <a:pt x="93" y="129"/>
                    <a:pt x="94" y="129"/>
                  </a:cubicBezTo>
                  <a:cubicBezTo>
                    <a:pt x="94" y="129"/>
                    <a:pt x="94" y="129"/>
                    <a:pt x="94" y="129"/>
                  </a:cubicBezTo>
                  <a:cubicBezTo>
                    <a:pt x="90" y="128"/>
                    <a:pt x="90" y="128"/>
                    <a:pt x="90" y="128"/>
                  </a:cubicBezTo>
                  <a:cubicBezTo>
                    <a:pt x="90" y="127"/>
                    <a:pt x="90" y="127"/>
                    <a:pt x="90" y="127"/>
                  </a:cubicBezTo>
                  <a:cubicBezTo>
                    <a:pt x="90" y="128"/>
                    <a:pt x="91" y="127"/>
                    <a:pt x="91" y="127"/>
                  </a:cubicBezTo>
                  <a:cubicBezTo>
                    <a:pt x="93" y="121"/>
                    <a:pt x="93" y="121"/>
                    <a:pt x="93" y="121"/>
                  </a:cubicBezTo>
                  <a:cubicBezTo>
                    <a:pt x="93" y="121"/>
                    <a:pt x="93" y="121"/>
                    <a:pt x="93" y="121"/>
                  </a:cubicBezTo>
                  <a:cubicBezTo>
                    <a:pt x="93" y="121"/>
                    <a:pt x="93" y="120"/>
                    <a:pt x="92" y="120"/>
                  </a:cubicBezTo>
                  <a:cubicBezTo>
                    <a:pt x="92" y="120"/>
                    <a:pt x="92" y="120"/>
                    <a:pt x="92" y="120"/>
                  </a:cubicBezTo>
                  <a:cubicBezTo>
                    <a:pt x="96" y="120"/>
                    <a:pt x="96" y="120"/>
                    <a:pt x="96" y="120"/>
                  </a:cubicBezTo>
                  <a:cubicBezTo>
                    <a:pt x="95" y="121"/>
                    <a:pt x="95" y="121"/>
                    <a:pt x="95" y="121"/>
                  </a:cubicBezTo>
                  <a:cubicBezTo>
                    <a:pt x="96" y="121"/>
                    <a:pt x="98" y="121"/>
                    <a:pt x="99" y="121"/>
                  </a:cubicBezTo>
                  <a:cubicBezTo>
                    <a:pt x="100" y="121"/>
                    <a:pt x="101" y="123"/>
                    <a:pt x="100" y="125"/>
                  </a:cubicBezTo>
                  <a:cubicBezTo>
                    <a:pt x="98" y="129"/>
                    <a:pt x="98" y="129"/>
                    <a:pt x="98" y="129"/>
                  </a:cubicBezTo>
                  <a:cubicBezTo>
                    <a:pt x="98" y="130"/>
                    <a:pt x="98" y="131"/>
                    <a:pt x="98" y="131"/>
                  </a:cubicBezTo>
                  <a:cubicBezTo>
                    <a:pt x="98" y="131"/>
                    <a:pt x="98" y="131"/>
                    <a:pt x="98" y="131"/>
                  </a:cubicBezTo>
                  <a:close/>
                  <a:moveTo>
                    <a:pt x="109" y="130"/>
                  </a:moveTo>
                  <a:cubicBezTo>
                    <a:pt x="108" y="131"/>
                    <a:pt x="107" y="132"/>
                    <a:pt x="107" y="132"/>
                  </a:cubicBezTo>
                  <a:cubicBezTo>
                    <a:pt x="106" y="133"/>
                    <a:pt x="105" y="133"/>
                    <a:pt x="104" y="133"/>
                  </a:cubicBezTo>
                  <a:cubicBezTo>
                    <a:pt x="103" y="132"/>
                    <a:pt x="102" y="132"/>
                    <a:pt x="102" y="131"/>
                  </a:cubicBezTo>
                  <a:cubicBezTo>
                    <a:pt x="101" y="129"/>
                    <a:pt x="101" y="128"/>
                    <a:pt x="101" y="127"/>
                  </a:cubicBezTo>
                  <a:cubicBezTo>
                    <a:pt x="102" y="126"/>
                    <a:pt x="102" y="125"/>
                    <a:pt x="103" y="124"/>
                  </a:cubicBezTo>
                  <a:cubicBezTo>
                    <a:pt x="104" y="123"/>
                    <a:pt x="106" y="123"/>
                    <a:pt x="107" y="123"/>
                  </a:cubicBezTo>
                  <a:cubicBezTo>
                    <a:pt x="108" y="123"/>
                    <a:pt x="108" y="123"/>
                    <a:pt x="109" y="124"/>
                  </a:cubicBezTo>
                  <a:cubicBezTo>
                    <a:pt x="109" y="125"/>
                    <a:pt x="110" y="125"/>
                    <a:pt x="109" y="126"/>
                  </a:cubicBezTo>
                  <a:cubicBezTo>
                    <a:pt x="109" y="126"/>
                    <a:pt x="109" y="126"/>
                    <a:pt x="109" y="126"/>
                  </a:cubicBezTo>
                  <a:cubicBezTo>
                    <a:pt x="108" y="126"/>
                    <a:pt x="108" y="126"/>
                    <a:pt x="108" y="126"/>
                  </a:cubicBezTo>
                  <a:cubicBezTo>
                    <a:pt x="108" y="126"/>
                    <a:pt x="108" y="126"/>
                    <a:pt x="108" y="126"/>
                  </a:cubicBezTo>
                  <a:cubicBezTo>
                    <a:pt x="108" y="125"/>
                    <a:pt x="108" y="125"/>
                    <a:pt x="108" y="125"/>
                  </a:cubicBezTo>
                  <a:cubicBezTo>
                    <a:pt x="108" y="125"/>
                    <a:pt x="108" y="124"/>
                    <a:pt x="108" y="124"/>
                  </a:cubicBezTo>
                  <a:cubicBezTo>
                    <a:pt x="107" y="123"/>
                    <a:pt x="107" y="123"/>
                    <a:pt x="107" y="123"/>
                  </a:cubicBezTo>
                  <a:cubicBezTo>
                    <a:pt x="106" y="123"/>
                    <a:pt x="105" y="123"/>
                    <a:pt x="104" y="124"/>
                  </a:cubicBezTo>
                  <a:cubicBezTo>
                    <a:pt x="104" y="124"/>
                    <a:pt x="104" y="125"/>
                    <a:pt x="103" y="126"/>
                  </a:cubicBezTo>
                  <a:cubicBezTo>
                    <a:pt x="103" y="127"/>
                    <a:pt x="103" y="128"/>
                    <a:pt x="104" y="129"/>
                  </a:cubicBezTo>
                  <a:cubicBezTo>
                    <a:pt x="104" y="129"/>
                    <a:pt x="105" y="130"/>
                    <a:pt x="106" y="130"/>
                  </a:cubicBezTo>
                  <a:cubicBezTo>
                    <a:pt x="106" y="131"/>
                    <a:pt x="107" y="131"/>
                    <a:pt x="109" y="130"/>
                  </a:cubicBezTo>
                  <a:cubicBezTo>
                    <a:pt x="109" y="130"/>
                    <a:pt x="109" y="130"/>
                    <a:pt x="109" y="130"/>
                  </a:cubicBezTo>
                  <a:close/>
                  <a:moveTo>
                    <a:pt x="119" y="132"/>
                  </a:moveTo>
                  <a:cubicBezTo>
                    <a:pt x="118" y="133"/>
                    <a:pt x="118" y="133"/>
                    <a:pt x="117" y="134"/>
                  </a:cubicBezTo>
                  <a:cubicBezTo>
                    <a:pt x="116" y="134"/>
                    <a:pt x="115" y="135"/>
                    <a:pt x="114" y="134"/>
                  </a:cubicBezTo>
                  <a:cubicBezTo>
                    <a:pt x="113" y="134"/>
                    <a:pt x="112" y="133"/>
                    <a:pt x="112" y="133"/>
                  </a:cubicBezTo>
                  <a:cubicBezTo>
                    <a:pt x="111" y="131"/>
                    <a:pt x="111" y="130"/>
                    <a:pt x="111" y="129"/>
                  </a:cubicBezTo>
                  <a:cubicBezTo>
                    <a:pt x="112" y="128"/>
                    <a:pt x="112" y="127"/>
                    <a:pt x="113" y="126"/>
                  </a:cubicBezTo>
                  <a:cubicBezTo>
                    <a:pt x="114" y="125"/>
                    <a:pt x="115" y="125"/>
                    <a:pt x="116" y="125"/>
                  </a:cubicBezTo>
                  <a:cubicBezTo>
                    <a:pt x="118" y="125"/>
                    <a:pt x="118" y="126"/>
                    <a:pt x="119" y="127"/>
                  </a:cubicBezTo>
                  <a:cubicBezTo>
                    <a:pt x="119" y="127"/>
                    <a:pt x="120" y="128"/>
                    <a:pt x="119" y="129"/>
                  </a:cubicBezTo>
                  <a:cubicBezTo>
                    <a:pt x="113" y="128"/>
                    <a:pt x="113" y="128"/>
                    <a:pt x="113" y="128"/>
                  </a:cubicBezTo>
                  <a:cubicBezTo>
                    <a:pt x="112" y="129"/>
                    <a:pt x="113" y="131"/>
                    <a:pt x="113" y="131"/>
                  </a:cubicBezTo>
                  <a:cubicBezTo>
                    <a:pt x="114" y="132"/>
                    <a:pt x="114" y="133"/>
                    <a:pt x="115" y="133"/>
                  </a:cubicBezTo>
                  <a:cubicBezTo>
                    <a:pt x="116" y="133"/>
                    <a:pt x="116" y="133"/>
                    <a:pt x="117" y="133"/>
                  </a:cubicBezTo>
                  <a:cubicBezTo>
                    <a:pt x="118" y="133"/>
                    <a:pt x="118" y="132"/>
                    <a:pt x="119" y="132"/>
                  </a:cubicBezTo>
                  <a:cubicBezTo>
                    <a:pt x="119" y="132"/>
                    <a:pt x="119" y="132"/>
                    <a:pt x="119" y="132"/>
                  </a:cubicBezTo>
                  <a:close/>
                  <a:moveTo>
                    <a:pt x="117" y="129"/>
                  </a:moveTo>
                  <a:cubicBezTo>
                    <a:pt x="117" y="127"/>
                    <a:pt x="116" y="126"/>
                    <a:pt x="115" y="126"/>
                  </a:cubicBezTo>
                  <a:cubicBezTo>
                    <a:pt x="114" y="125"/>
                    <a:pt x="113" y="126"/>
                    <a:pt x="112" y="128"/>
                  </a:cubicBezTo>
                  <a:cubicBezTo>
                    <a:pt x="117" y="129"/>
                    <a:pt x="117" y="129"/>
                    <a:pt x="117" y="129"/>
                  </a:cubicBezTo>
                  <a:close/>
                  <a:moveTo>
                    <a:pt x="133" y="135"/>
                  </a:moveTo>
                  <a:cubicBezTo>
                    <a:pt x="132" y="136"/>
                    <a:pt x="132" y="136"/>
                    <a:pt x="132" y="136"/>
                  </a:cubicBezTo>
                  <a:cubicBezTo>
                    <a:pt x="132" y="137"/>
                    <a:pt x="131" y="137"/>
                    <a:pt x="131" y="137"/>
                  </a:cubicBezTo>
                  <a:cubicBezTo>
                    <a:pt x="130" y="137"/>
                    <a:pt x="130" y="136"/>
                    <a:pt x="130" y="135"/>
                  </a:cubicBezTo>
                  <a:cubicBezTo>
                    <a:pt x="130" y="135"/>
                    <a:pt x="129" y="136"/>
                    <a:pt x="128" y="136"/>
                  </a:cubicBezTo>
                  <a:cubicBezTo>
                    <a:pt x="128" y="136"/>
                    <a:pt x="127" y="136"/>
                    <a:pt x="127" y="136"/>
                  </a:cubicBezTo>
                  <a:cubicBezTo>
                    <a:pt x="126" y="136"/>
                    <a:pt x="126" y="136"/>
                    <a:pt x="125" y="135"/>
                  </a:cubicBezTo>
                  <a:cubicBezTo>
                    <a:pt x="125" y="135"/>
                    <a:pt x="125" y="135"/>
                    <a:pt x="125" y="134"/>
                  </a:cubicBezTo>
                  <a:cubicBezTo>
                    <a:pt x="125" y="133"/>
                    <a:pt x="126" y="132"/>
                    <a:pt x="127" y="131"/>
                  </a:cubicBezTo>
                  <a:cubicBezTo>
                    <a:pt x="128" y="131"/>
                    <a:pt x="129" y="130"/>
                    <a:pt x="130" y="130"/>
                  </a:cubicBezTo>
                  <a:cubicBezTo>
                    <a:pt x="130" y="129"/>
                    <a:pt x="130" y="129"/>
                    <a:pt x="130" y="129"/>
                  </a:cubicBezTo>
                  <a:cubicBezTo>
                    <a:pt x="130" y="128"/>
                    <a:pt x="130" y="127"/>
                    <a:pt x="129" y="127"/>
                  </a:cubicBezTo>
                  <a:cubicBezTo>
                    <a:pt x="128" y="127"/>
                    <a:pt x="128" y="127"/>
                    <a:pt x="128" y="128"/>
                  </a:cubicBezTo>
                  <a:cubicBezTo>
                    <a:pt x="128" y="128"/>
                    <a:pt x="128" y="128"/>
                    <a:pt x="128" y="128"/>
                  </a:cubicBezTo>
                  <a:cubicBezTo>
                    <a:pt x="128" y="129"/>
                    <a:pt x="128" y="129"/>
                    <a:pt x="128" y="129"/>
                  </a:cubicBezTo>
                  <a:cubicBezTo>
                    <a:pt x="128" y="129"/>
                    <a:pt x="128" y="129"/>
                    <a:pt x="127" y="129"/>
                  </a:cubicBezTo>
                  <a:cubicBezTo>
                    <a:pt x="127" y="130"/>
                    <a:pt x="127" y="130"/>
                    <a:pt x="126" y="130"/>
                  </a:cubicBezTo>
                  <a:cubicBezTo>
                    <a:pt x="126" y="130"/>
                    <a:pt x="126" y="130"/>
                    <a:pt x="126" y="129"/>
                  </a:cubicBezTo>
                  <a:cubicBezTo>
                    <a:pt x="125" y="129"/>
                    <a:pt x="125" y="129"/>
                    <a:pt x="126" y="129"/>
                  </a:cubicBezTo>
                  <a:cubicBezTo>
                    <a:pt x="126" y="128"/>
                    <a:pt x="126" y="128"/>
                    <a:pt x="127" y="127"/>
                  </a:cubicBezTo>
                  <a:cubicBezTo>
                    <a:pt x="128" y="127"/>
                    <a:pt x="128" y="127"/>
                    <a:pt x="129" y="127"/>
                  </a:cubicBezTo>
                  <a:cubicBezTo>
                    <a:pt x="130" y="127"/>
                    <a:pt x="131" y="127"/>
                    <a:pt x="132" y="128"/>
                  </a:cubicBezTo>
                  <a:cubicBezTo>
                    <a:pt x="132" y="128"/>
                    <a:pt x="132" y="129"/>
                    <a:pt x="132" y="130"/>
                  </a:cubicBezTo>
                  <a:cubicBezTo>
                    <a:pt x="132" y="135"/>
                    <a:pt x="132" y="135"/>
                    <a:pt x="132" y="135"/>
                  </a:cubicBezTo>
                  <a:cubicBezTo>
                    <a:pt x="132" y="135"/>
                    <a:pt x="132" y="135"/>
                    <a:pt x="132" y="135"/>
                  </a:cubicBezTo>
                  <a:cubicBezTo>
                    <a:pt x="132" y="135"/>
                    <a:pt x="132" y="135"/>
                    <a:pt x="133" y="135"/>
                  </a:cubicBezTo>
                  <a:cubicBezTo>
                    <a:pt x="133" y="135"/>
                    <a:pt x="133" y="135"/>
                    <a:pt x="133" y="135"/>
                  </a:cubicBezTo>
                  <a:close/>
                  <a:moveTo>
                    <a:pt x="130" y="134"/>
                  </a:moveTo>
                  <a:cubicBezTo>
                    <a:pt x="130" y="131"/>
                    <a:pt x="130" y="131"/>
                    <a:pt x="130" y="131"/>
                  </a:cubicBezTo>
                  <a:cubicBezTo>
                    <a:pt x="129" y="131"/>
                    <a:pt x="128" y="131"/>
                    <a:pt x="128" y="131"/>
                  </a:cubicBezTo>
                  <a:cubicBezTo>
                    <a:pt x="127" y="132"/>
                    <a:pt x="126" y="132"/>
                    <a:pt x="126" y="133"/>
                  </a:cubicBezTo>
                  <a:cubicBezTo>
                    <a:pt x="126" y="134"/>
                    <a:pt x="127" y="135"/>
                    <a:pt x="128" y="135"/>
                  </a:cubicBezTo>
                  <a:cubicBezTo>
                    <a:pt x="128" y="135"/>
                    <a:pt x="129" y="135"/>
                    <a:pt x="130" y="134"/>
                  </a:cubicBezTo>
                  <a:close/>
                  <a:moveTo>
                    <a:pt x="144" y="136"/>
                  </a:moveTo>
                  <a:cubicBezTo>
                    <a:pt x="140" y="136"/>
                    <a:pt x="140" y="136"/>
                    <a:pt x="140" y="136"/>
                  </a:cubicBezTo>
                  <a:cubicBezTo>
                    <a:pt x="140" y="136"/>
                    <a:pt x="140" y="136"/>
                    <a:pt x="140" y="136"/>
                  </a:cubicBezTo>
                  <a:cubicBezTo>
                    <a:pt x="140" y="136"/>
                    <a:pt x="141" y="135"/>
                    <a:pt x="141" y="135"/>
                  </a:cubicBezTo>
                  <a:cubicBezTo>
                    <a:pt x="141" y="129"/>
                    <a:pt x="141" y="129"/>
                    <a:pt x="141" y="129"/>
                  </a:cubicBezTo>
                  <a:cubicBezTo>
                    <a:pt x="141" y="129"/>
                    <a:pt x="141" y="129"/>
                    <a:pt x="140" y="128"/>
                  </a:cubicBezTo>
                  <a:cubicBezTo>
                    <a:pt x="140" y="128"/>
                    <a:pt x="140" y="128"/>
                    <a:pt x="139" y="128"/>
                  </a:cubicBezTo>
                  <a:cubicBezTo>
                    <a:pt x="138" y="128"/>
                    <a:pt x="138" y="128"/>
                    <a:pt x="137" y="129"/>
                  </a:cubicBezTo>
                  <a:cubicBezTo>
                    <a:pt x="137" y="135"/>
                    <a:pt x="137" y="135"/>
                    <a:pt x="137" y="135"/>
                  </a:cubicBezTo>
                  <a:cubicBezTo>
                    <a:pt x="137" y="135"/>
                    <a:pt x="137" y="136"/>
                    <a:pt x="138" y="136"/>
                  </a:cubicBezTo>
                  <a:cubicBezTo>
                    <a:pt x="138" y="136"/>
                    <a:pt x="138" y="136"/>
                    <a:pt x="138" y="136"/>
                  </a:cubicBezTo>
                  <a:cubicBezTo>
                    <a:pt x="134" y="136"/>
                    <a:pt x="134" y="136"/>
                    <a:pt x="134" y="136"/>
                  </a:cubicBezTo>
                  <a:cubicBezTo>
                    <a:pt x="134" y="136"/>
                    <a:pt x="134" y="136"/>
                    <a:pt x="134" y="136"/>
                  </a:cubicBezTo>
                  <a:cubicBezTo>
                    <a:pt x="134" y="136"/>
                    <a:pt x="135" y="135"/>
                    <a:pt x="135" y="135"/>
                  </a:cubicBezTo>
                  <a:cubicBezTo>
                    <a:pt x="135" y="129"/>
                    <a:pt x="135" y="129"/>
                    <a:pt x="135" y="129"/>
                  </a:cubicBezTo>
                  <a:cubicBezTo>
                    <a:pt x="135" y="129"/>
                    <a:pt x="135" y="128"/>
                    <a:pt x="134" y="128"/>
                  </a:cubicBezTo>
                  <a:cubicBezTo>
                    <a:pt x="134" y="128"/>
                    <a:pt x="134" y="128"/>
                    <a:pt x="133" y="128"/>
                  </a:cubicBezTo>
                  <a:cubicBezTo>
                    <a:pt x="133" y="128"/>
                    <a:pt x="133" y="128"/>
                    <a:pt x="133" y="128"/>
                  </a:cubicBezTo>
                  <a:cubicBezTo>
                    <a:pt x="136" y="127"/>
                    <a:pt x="136" y="127"/>
                    <a:pt x="136" y="127"/>
                  </a:cubicBezTo>
                  <a:cubicBezTo>
                    <a:pt x="136" y="128"/>
                    <a:pt x="136" y="128"/>
                    <a:pt x="136" y="128"/>
                  </a:cubicBezTo>
                  <a:cubicBezTo>
                    <a:pt x="137" y="127"/>
                    <a:pt x="138" y="127"/>
                    <a:pt x="140" y="127"/>
                  </a:cubicBezTo>
                  <a:cubicBezTo>
                    <a:pt x="141" y="127"/>
                    <a:pt x="142" y="127"/>
                    <a:pt x="142" y="130"/>
                  </a:cubicBezTo>
                  <a:cubicBezTo>
                    <a:pt x="142" y="135"/>
                    <a:pt x="142" y="135"/>
                    <a:pt x="142" y="135"/>
                  </a:cubicBezTo>
                  <a:cubicBezTo>
                    <a:pt x="143" y="135"/>
                    <a:pt x="143" y="136"/>
                    <a:pt x="144" y="136"/>
                  </a:cubicBezTo>
                  <a:cubicBezTo>
                    <a:pt x="144" y="136"/>
                    <a:pt x="144" y="136"/>
                    <a:pt x="144" y="136"/>
                  </a:cubicBezTo>
                  <a:close/>
                  <a:moveTo>
                    <a:pt x="155" y="134"/>
                  </a:moveTo>
                  <a:cubicBezTo>
                    <a:pt x="154" y="135"/>
                    <a:pt x="153" y="135"/>
                    <a:pt x="152" y="136"/>
                  </a:cubicBezTo>
                  <a:cubicBezTo>
                    <a:pt x="152" y="134"/>
                    <a:pt x="152" y="134"/>
                    <a:pt x="152" y="134"/>
                  </a:cubicBezTo>
                  <a:cubicBezTo>
                    <a:pt x="151" y="135"/>
                    <a:pt x="150" y="136"/>
                    <a:pt x="149" y="136"/>
                  </a:cubicBezTo>
                  <a:cubicBezTo>
                    <a:pt x="148" y="136"/>
                    <a:pt x="148" y="136"/>
                    <a:pt x="147" y="135"/>
                  </a:cubicBezTo>
                  <a:cubicBezTo>
                    <a:pt x="146" y="134"/>
                    <a:pt x="145" y="133"/>
                    <a:pt x="145" y="131"/>
                  </a:cubicBezTo>
                  <a:cubicBezTo>
                    <a:pt x="145" y="130"/>
                    <a:pt x="146" y="129"/>
                    <a:pt x="146" y="128"/>
                  </a:cubicBezTo>
                  <a:cubicBezTo>
                    <a:pt x="146" y="127"/>
                    <a:pt x="148" y="126"/>
                    <a:pt x="149" y="126"/>
                  </a:cubicBezTo>
                  <a:cubicBezTo>
                    <a:pt x="150" y="126"/>
                    <a:pt x="150" y="126"/>
                    <a:pt x="151" y="127"/>
                  </a:cubicBezTo>
                  <a:cubicBezTo>
                    <a:pt x="150" y="124"/>
                    <a:pt x="150" y="124"/>
                    <a:pt x="150" y="124"/>
                  </a:cubicBezTo>
                  <a:cubicBezTo>
                    <a:pt x="150" y="123"/>
                    <a:pt x="150" y="123"/>
                    <a:pt x="150" y="123"/>
                  </a:cubicBezTo>
                  <a:cubicBezTo>
                    <a:pt x="150" y="123"/>
                    <a:pt x="150" y="123"/>
                    <a:pt x="149" y="123"/>
                  </a:cubicBezTo>
                  <a:cubicBezTo>
                    <a:pt x="149" y="123"/>
                    <a:pt x="149" y="123"/>
                    <a:pt x="149" y="123"/>
                  </a:cubicBezTo>
                  <a:cubicBezTo>
                    <a:pt x="150" y="123"/>
                    <a:pt x="150" y="122"/>
                    <a:pt x="152" y="121"/>
                  </a:cubicBezTo>
                  <a:cubicBezTo>
                    <a:pt x="153" y="133"/>
                    <a:pt x="153" y="133"/>
                    <a:pt x="153" y="133"/>
                  </a:cubicBezTo>
                  <a:cubicBezTo>
                    <a:pt x="153" y="134"/>
                    <a:pt x="153" y="134"/>
                    <a:pt x="153" y="134"/>
                  </a:cubicBezTo>
                  <a:cubicBezTo>
                    <a:pt x="154" y="134"/>
                    <a:pt x="155" y="134"/>
                    <a:pt x="155" y="134"/>
                  </a:cubicBezTo>
                  <a:cubicBezTo>
                    <a:pt x="155" y="134"/>
                    <a:pt x="155" y="134"/>
                    <a:pt x="155" y="134"/>
                  </a:cubicBezTo>
                  <a:close/>
                  <a:moveTo>
                    <a:pt x="152" y="133"/>
                  </a:moveTo>
                  <a:cubicBezTo>
                    <a:pt x="152" y="129"/>
                    <a:pt x="152" y="129"/>
                    <a:pt x="152" y="129"/>
                  </a:cubicBezTo>
                  <a:cubicBezTo>
                    <a:pt x="152" y="128"/>
                    <a:pt x="151" y="128"/>
                    <a:pt x="151" y="127"/>
                  </a:cubicBezTo>
                  <a:cubicBezTo>
                    <a:pt x="150" y="127"/>
                    <a:pt x="150" y="127"/>
                    <a:pt x="149" y="127"/>
                  </a:cubicBezTo>
                  <a:cubicBezTo>
                    <a:pt x="148" y="127"/>
                    <a:pt x="148" y="127"/>
                    <a:pt x="147" y="128"/>
                  </a:cubicBezTo>
                  <a:cubicBezTo>
                    <a:pt x="147" y="129"/>
                    <a:pt x="147" y="130"/>
                    <a:pt x="147" y="131"/>
                  </a:cubicBezTo>
                  <a:cubicBezTo>
                    <a:pt x="147" y="132"/>
                    <a:pt x="147" y="133"/>
                    <a:pt x="148" y="134"/>
                  </a:cubicBezTo>
                  <a:cubicBezTo>
                    <a:pt x="148" y="135"/>
                    <a:pt x="149" y="135"/>
                    <a:pt x="150" y="135"/>
                  </a:cubicBezTo>
                  <a:cubicBezTo>
                    <a:pt x="150" y="135"/>
                    <a:pt x="150" y="135"/>
                    <a:pt x="151" y="135"/>
                  </a:cubicBezTo>
                  <a:cubicBezTo>
                    <a:pt x="152" y="134"/>
                    <a:pt x="152" y="134"/>
                    <a:pt x="152" y="133"/>
                  </a:cubicBezTo>
                  <a:close/>
                  <a:moveTo>
                    <a:pt x="170" y="122"/>
                  </a:moveTo>
                  <a:cubicBezTo>
                    <a:pt x="170" y="122"/>
                    <a:pt x="170" y="122"/>
                    <a:pt x="170" y="122"/>
                  </a:cubicBezTo>
                  <a:cubicBezTo>
                    <a:pt x="169" y="121"/>
                    <a:pt x="169" y="120"/>
                    <a:pt x="169" y="120"/>
                  </a:cubicBezTo>
                  <a:cubicBezTo>
                    <a:pt x="168" y="120"/>
                    <a:pt x="168" y="120"/>
                    <a:pt x="167" y="120"/>
                  </a:cubicBezTo>
                  <a:cubicBezTo>
                    <a:pt x="165" y="120"/>
                    <a:pt x="165" y="120"/>
                    <a:pt x="165" y="120"/>
                  </a:cubicBezTo>
                  <a:cubicBezTo>
                    <a:pt x="167" y="131"/>
                    <a:pt x="167" y="131"/>
                    <a:pt x="167" y="131"/>
                  </a:cubicBezTo>
                  <a:cubicBezTo>
                    <a:pt x="168" y="132"/>
                    <a:pt x="168" y="132"/>
                    <a:pt x="170" y="132"/>
                  </a:cubicBezTo>
                  <a:cubicBezTo>
                    <a:pt x="170" y="132"/>
                    <a:pt x="170" y="132"/>
                    <a:pt x="170" y="132"/>
                  </a:cubicBezTo>
                  <a:cubicBezTo>
                    <a:pt x="164" y="133"/>
                    <a:pt x="164" y="133"/>
                    <a:pt x="164" y="133"/>
                  </a:cubicBezTo>
                  <a:cubicBezTo>
                    <a:pt x="164" y="133"/>
                    <a:pt x="164" y="133"/>
                    <a:pt x="164" y="133"/>
                  </a:cubicBezTo>
                  <a:cubicBezTo>
                    <a:pt x="165" y="133"/>
                    <a:pt x="166" y="132"/>
                    <a:pt x="165" y="131"/>
                  </a:cubicBezTo>
                  <a:cubicBezTo>
                    <a:pt x="163" y="121"/>
                    <a:pt x="163" y="121"/>
                    <a:pt x="163" y="121"/>
                  </a:cubicBezTo>
                  <a:cubicBezTo>
                    <a:pt x="161" y="121"/>
                    <a:pt x="161" y="121"/>
                    <a:pt x="161" y="121"/>
                  </a:cubicBezTo>
                  <a:cubicBezTo>
                    <a:pt x="160" y="121"/>
                    <a:pt x="160" y="122"/>
                    <a:pt x="159" y="122"/>
                  </a:cubicBezTo>
                  <a:cubicBezTo>
                    <a:pt x="159" y="123"/>
                    <a:pt x="159" y="123"/>
                    <a:pt x="159" y="124"/>
                  </a:cubicBezTo>
                  <a:cubicBezTo>
                    <a:pt x="159" y="124"/>
                    <a:pt x="159" y="124"/>
                    <a:pt x="159" y="124"/>
                  </a:cubicBezTo>
                  <a:cubicBezTo>
                    <a:pt x="158" y="121"/>
                    <a:pt x="158" y="121"/>
                    <a:pt x="158" y="121"/>
                  </a:cubicBezTo>
                  <a:cubicBezTo>
                    <a:pt x="169" y="118"/>
                    <a:pt x="169" y="118"/>
                    <a:pt x="169" y="118"/>
                  </a:cubicBezTo>
                  <a:cubicBezTo>
                    <a:pt x="170" y="122"/>
                    <a:pt x="170" y="122"/>
                    <a:pt x="170" y="122"/>
                  </a:cubicBezTo>
                  <a:close/>
                  <a:moveTo>
                    <a:pt x="181" y="125"/>
                  </a:moveTo>
                  <a:cubicBezTo>
                    <a:pt x="181" y="126"/>
                    <a:pt x="181" y="127"/>
                    <a:pt x="180" y="128"/>
                  </a:cubicBezTo>
                  <a:cubicBezTo>
                    <a:pt x="180" y="129"/>
                    <a:pt x="179" y="130"/>
                    <a:pt x="178" y="130"/>
                  </a:cubicBezTo>
                  <a:cubicBezTo>
                    <a:pt x="177" y="131"/>
                    <a:pt x="176" y="131"/>
                    <a:pt x="176" y="130"/>
                  </a:cubicBezTo>
                  <a:cubicBezTo>
                    <a:pt x="174" y="129"/>
                    <a:pt x="174" y="128"/>
                    <a:pt x="173" y="127"/>
                  </a:cubicBezTo>
                  <a:cubicBezTo>
                    <a:pt x="173" y="126"/>
                    <a:pt x="173" y="125"/>
                    <a:pt x="173" y="123"/>
                  </a:cubicBezTo>
                  <a:cubicBezTo>
                    <a:pt x="174" y="122"/>
                    <a:pt x="174" y="121"/>
                    <a:pt x="176" y="121"/>
                  </a:cubicBezTo>
                  <a:cubicBezTo>
                    <a:pt x="177" y="121"/>
                    <a:pt x="178" y="121"/>
                    <a:pt x="178" y="121"/>
                  </a:cubicBezTo>
                  <a:cubicBezTo>
                    <a:pt x="179" y="121"/>
                    <a:pt x="180" y="122"/>
                    <a:pt x="180" y="123"/>
                  </a:cubicBezTo>
                  <a:cubicBezTo>
                    <a:pt x="174" y="125"/>
                    <a:pt x="174" y="125"/>
                    <a:pt x="174" y="125"/>
                  </a:cubicBezTo>
                  <a:cubicBezTo>
                    <a:pt x="175" y="126"/>
                    <a:pt x="176" y="127"/>
                    <a:pt x="176" y="128"/>
                  </a:cubicBezTo>
                  <a:cubicBezTo>
                    <a:pt x="177" y="129"/>
                    <a:pt x="178" y="129"/>
                    <a:pt x="179" y="128"/>
                  </a:cubicBezTo>
                  <a:cubicBezTo>
                    <a:pt x="180" y="128"/>
                    <a:pt x="180" y="127"/>
                    <a:pt x="181" y="127"/>
                  </a:cubicBezTo>
                  <a:cubicBezTo>
                    <a:pt x="180" y="127"/>
                    <a:pt x="181" y="126"/>
                    <a:pt x="181" y="125"/>
                  </a:cubicBezTo>
                  <a:cubicBezTo>
                    <a:pt x="181" y="125"/>
                    <a:pt x="181" y="125"/>
                    <a:pt x="181" y="125"/>
                  </a:cubicBezTo>
                  <a:close/>
                  <a:moveTo>
                    <a:pt x="178" y="123"/>
                  </a:moveTo>
                  <a:cubicBezTo>
                    <a:pt x="177" y="122"/>
                    <a:pt x="176" y="121"/>
                    <a:pt x="175" y="122"/>
                  </a:cubicBezTo>
                  <a:cubicBezTo>
                    <a:pt x="174" y="122"/>
                    <a:pt x="173" y="123"/>
                    <a:pt x="173" y="125"/>
                  </a:cubicBezTo>
                  <a:cubicBezTo>
                    <a:pt x="178" y="123"/>
                    <a:pt x="178" y="123"/>
                    <a:pt x="178" y="123"/>
                  </a:cubicBezTo>
                  <a:close/>
                  <a:moveTo>
                    <a:pt x="190" y="122"/>
                  </a:moveTo>
                  <a:cubicBezTo>
                    <a:pt x="190" y="123"/>
                    <a:pt x="190" y="124"/>
                    <a:pt x="190" y="125"/>
                  </a:cubicBezTo>
                  <a:cubicBezTo>
                    <a:pt x="189" y="126"/>
                    <a:pt x="188" y="127"/>
                    <a:pt x="188" y="127"/>
                  </a:cubicBezTo>
                  <a:cubicBezTo>
                    <a:pt x="186" y="127"/>
                    <a:pt x="186" y="127"/>
                    <a:pt x="184" y="127"/>
                  </a:cubicBezTo>
                  <a:cubicBezTo>
                    <a:pt x="183" y="127"/>
                    <a:pt x="182" y="125"/>
                    <a:pt x="182" y="124"/>
                  </a:cubicBezTo>
                  <a:cubicBezTo>
                    <a:pt x="182" y="123"/>
                    <a:pt x="182" y="122"/>
                    <a:pt x="182" y="121"/>
                  </a:cubicBezTo>
                  <a:cubicBezTo>
                    <a:pt x="182" y="119"/>
                    <a:pt x="183" y="119"/>
                    <a:pt x="185" y="118"/>
                  </a:cubicBezTo>
                  <a:cubicBezTo>
                    <a:pt x="186" y="118"/>
                    <a:pt x="186" y="118"/>
                    <a:pt x="187" y="118"/>
                  </a:cubicBezTo>
                  <a:cubicBezTo>
                    <a:pt x="188" y="118"/>
                    <a:pt x="188" y="118"/>
                    <a:pt x="188" y="119"/>
                  </a:cubicBezTo>
                  <a:cubicBezTo>
                    <a:pt x="188" y="119"/>
                    <a:pt x="188" y="119"/>
                    <a:pt x="188" y="119"/>
                  </a:cubicBezTo>
                  <a:cubicBezTo>
                    <a:pt x="188" y="120"/>
                    <a:pt x="188" y="120"/>
                    <a:pt x="188" y="120"/>
                  </a:cubicBezTo>
                  <a:cubicBezTo>
                    <a:pt x="188" y="120"/>
                    <a:pt x="188" y="120"/>
                    <a:pt x="187" y="120"/>
                  </a:cubicBezTo>
                  <a:cubicBezTo>
                    <a:pt x="187" y="120"/>
                    <a:pt x="187" y="119"/>
                    <a:pt x="187" y="119"/>
                  </a:cubicBezTo>
                  <a:cubicBezTo>
                    <a:pt x="187" y="119"/>
                    <a:pt x="186" y="119"/>
                    <a:pt x="186" y="119"/>
                  </a:cubicBezTo>
                  <a:cubicBezTo>
                    <a:pt x="186" y="119"/>
                    <a:pt x="185" y="119"/>
                    <a:pt x="185" y="119"/>
                  </a:cubicBezTo>
                  <a:cubicBezTo>
                    <a:pt x="184" y="119"/>
                    <a:pt x="183" y="120"/>
                    <a:pt x="183" y="121"/>
                  </a:cubicBezTo>
                  <a:cubicBezTo>
                    <a:pt x="183" y="121"/>
                    <a:pt x="183" y="122"/>
                    <a:pt x="184" y="123"/>
                  </a:cubicBezTo>
                  <a:cubicBezTo>
                    <a:pt x="184" y="124"/>
                    <a:pt x="185" y="125"/>
                    <a:pt x="186" y="125"/>
                  </a:cubicBezTo>
                  <a:cubicBezTo>
                    <a:pt x="186" y="126"/>
                    <a:pt x="187" y="126"/>
                    <a:pt x="188" y="126"/>
                  </a:cubicBezTo>
                  <a:cubicBezTo>
                    <a:pt x="189" y="125"/>
                    <a:pt x="190" y="124"/>
                    <a:pt x="190" y="122"/>
                  </a:cubicBezTo>
                  <a:cubicBezTo>
                    <a:pt x="190" y="122"/>
                    <a:pt x="190" y="122"/>
                    <a:pt x="190" y="122"/>
                  </a:cubicBezTo>
                  <a:close/>
                  <a:moveTo>
                    <a:pt x="202" y="120"/>
                  </a:moveTo>
                  <a:cubicBezTo>
                    <a:pt x="198" y="122"/>
                    <a:pt x="198" y="122"/>
                    <a:pt x="198" y="122"/>
                  </a:cubicBezTo>
                  <a:cubicBezTo>
                    <a:pt x="198" y="121"/>
                    <a:pt x="198" y="121"/>
                    <a:pt x="198" y="121"/>
                  </a:cubicBezTo>
                  <a:cubicBezTo>
                    <a:pt x="199" y="121"/>
                    <a:pt x="199" y="121"/>
                    <a:pt x="198" y="120"/>
                  </a:cubicBezTo>
                  <a:cubicBezTo>
                    <a:pt x="196" y="115"/>
                    <a:pt x="196" y="115"/>
                    <a:pt x="196" y="115"/>
                  </a:cubicBezTo>
                  <a:cubicBezTo>
                    <a:pt x="195" y="114"/>
                    <a:pt x="195" y="114"/>
                    <a:pt x="194" y="115"/>
                  </a:cubicBezTo>
                  <a:cubicBezTo>
                    <a:pt x="193" y="115"/>
                    <a:pt x="192" y="116"/>
                    <a:pt x="192" y="117"/>
                  </a:cubicBezTo>
                  <a:cubicBezTo>
                    <a:pt x="194" y="121"/>
                    <a:pt x="194" y="121"/>
                    <a:pt x="194" y="121"/>
                  </a:cubicBezTo>
                  <a:cubicBezTo>
                    <a:pt x="195" y="122"/>
                    <a:pt x="196" y="122"/>
                    <a:pt x="196" y="122"/>
                  </a:cubicBezTo>
                  <a:cubicBezTo>
                    <a:pt x="196" y="122"/>
                    <a:pt x="196" y="122"/>
                    <a:pt x="196" y="122"/>
                  </a:cubicBezTo>
                  <a:cubicBezTo>
                    <a:pt x="192" y="124"/>
                    <a:pt x="192" y="124"/>
                    <a:pt x="192" y="124"/>
                  </a:cubicBezTo>
                  <a:cubicBezTo>
                    <a:pt x="192" y="124"/>
                    <a:pt x="192" y="124"/>
                    <a:pt x="192" y="124"/>
                  </a:cubicBezTo>
                  <a:cubicBezTo>
                    <a:pt x="193" y="123"/>
                    <a:pt x="193" y="123"/>
                    <a:pt x="192" y="122"/>
                  </a:cubicBezTo>
                  <a:cubicBezTo>
                    <a:pt x="188" y="113"/>
                    <a:pt x="188" y="113"/>
                    <a:pt x="188" y="113"/>
                  </a:cubicBezTo>
                  <a:cubicBezTo>
                    <a:pt x="187" y="113"/>
                    <a:pt x="187" y="113"/>
                    <a:pt x="187" y="113"/>
                  </a:cubicBezTo>
                  <a:cubicBezTo>
                    <a:pt x="187" y="113"/>
                    <a:pt x="186" y="113"/>
                    <a:pt x="186" y="113"/>
                  </a:cubicBezTo>
                  <a:cubicBezTo>
                    <a:pt x="186" y="113"/>
                    <a:pt x="186" y="113"/>
                    <a:pt x="186" y="113"/>
                  </a:cubicBezTo>
                  <a:cubicBezTo>
                    <a:pt x="186" y="112"/>
                    <a:pt x="187" y="111"/>
                    <a:pt x="188" y="110"/>
                  </a:cubicBezTo>
                  <a:cubicBezTo>
                    <a:pt x="191" y="116"/>
                    <a:pt x="191" y="116"/>
                    <a:pt x="191" y="116"/>
                  </a:cubicBezTo>
                  <a:cubicBezTo>
                    <a:pt x="192" y="114"/>
                    <a:pt x="192" y="113"/>
                    <a:pt x="193" y="113"/>
                  </a:cubicBezTo>
                  <a:cubicBezTo>
                    <a:pt x="195" y="112"/>
                    <a:pt x="196" y="113"/>
                    <a:pt x="197" y="115"/>
                  </a:cubicBezTo>
                  <a:cubicBezTo>
                    <a:pt x="199" y="119"/>
                    <a:pt x="199" y="119"/>
                    <a:pt x="199" y="119"/>
                  </a:cubicBezTo>
                  <a:cubicBezTo>
                    <a:pt x="200" y="120"/>
                    <a:pt x="201" y="120"/>
                    <a:pt x="202" y="120"/>
                  </a:cubicBezTo>
                  <a:cubicBezTo>
                    <a:pt x="202" y="120"/>
                    <a:pt x="202" y="120"/>
                    <a:pt x="202" y="120"/>
                  </a:cubicBezTo>
                  <a:close/>
                  <a:moveTo>
                    <a:pt x="212" y="114"/>
                  </a:moveTo>
                  <a:cubicBezTo>
                    <a:pt x="208" y="116"/>
                    <a:pt x="208" y="116"/>
                    <a:pt x="208" y="116"/>
                  </a:cubicBezTo>
                  <a:cubicBezTo>
                    <a:pt x="208" y="116"/>
                    <a:pt x="208" y="116"/>
                    <a:pt x="208" y="116"/>
                  </a:cubicBezTo>
                  <a:cubicBezTo>
                    <a:pt x="209" y="115"/>
                    <a:pt x="209" y="115"/>
                    <a:pt x="209" y="114"/>
                  </a:cubicBezTo>
                  <a:cubicBezTo>
                    <a:pt x="206" y="110"/>
                    <a:pt x="206" y="110"/>
                    <a:pt x="206" y="110"/>
                  </a:cubicBezTo>
                  <a:cubicBezTo>
                    <a:pt x="206" y="109"/>
                    <a:pt x="206" y="109"/>
                    <a:pt x="206" y="109"/>
                  </a:cubicBezTo>
                  <a:cubicBezTo>
                    <a:pt x="205" y="109"/>
                    <a:pt x="205" y="109"/>
                    <a:pt x="204" y="109"/>
                  </a:cubicBezTo>
                  <a:cubicBezTo>
                    <a:pt x="203" y="110"/>
                    <a:pt x="202" y="111"/>
                    <a:pt x="202" y="111"/>
                  </a:cubicBezTo>
                  <a:cubicBezTo>
                    <a:pt x="205" y="116"/>
                    <a:pt x="205" y="116"/>
                    <a:pt x="205" y="116"/>
                  </a:cubicBezTo>
                  <a:cubicBezTo>
                    <a:pt x="206" y="117"/>
                    <a:pt x="206" y="117"/>
                    <a:pt x="207" y="117"/>
                  </a:cubicBezTo>
                  <a:cubicBezTo>
                    <a:pt x="207" y="117"/>
                    <a:pt x="207" y="117"/>
                    <a:pt x="207" y="117"/>
                  </a:cubicBezTo>
                  <a:cubicBezTo>
                    <a:pt x="203" y="119"/>
                    <a:pt x="203" y="119"/>
                    <a:pt x="203" y="119"/>
                  </a:cubicBezTo>
                  <a:cubicBezTo>
                    <a:pt x="203" y="119"/>
                    <a:pt x="203" y="119"/>
                    <a:pt x="203" y="119"/>
                  </a:cubicBezTo>
                  <a:cubicBezTo>
                    <a:pt x="204" y="119"/>
                    <a:pt x="204" y="118"/>
                    <a:pt x="204" y="117"/>
                  </a:cubicBezTo>
                  <a:cubicBezTo>
                    <a:pt x="201" y="113"/>
                    <a:pt x="201" y="113"/>
                    <a:pt x="201" y="113"/>
                  </a:cubicBezTo>
                  <a:cubicBezTo>
                    <a:pt x="200" y="112"/>
                    <a:pt x="200" y="112"/>
                    <a:pt x="200" y="112"/>
                  </a:cubicBezTo>
                  <a:cubicBezTo>
                    <a:pt x="200" y="112"/>
                    <a:pt x="200" y="112"/>
                    <a:pt x="199" y="113"/>
                  </a:cubicBezTo>
                  <a:cubicBezTo>
                    <a:pt x="199" y="112"/>
                    <a:pt x="199" y="112"/>
                    <a:pt x="199" y="112"/>
                  </a:cubicBezTo>
                  <a:cubicBezTo>
                    <a:pt x="201" y="110"/>
                    <a:pt x="201" y="110"/>
                    <a:pt x="201" y="110"/>
                  </a:cubicBezTo>
                  <a:cubicBezTo>
                    <a:pt x="202" y="111"/>
                    <a:pt x="202" y="111"/>
                    <a:pt x="202" y="111"/>
                  </a:cubicBezTo>
                  <a:cubicBezTo>
                    <a:pt x="202" y="110"/>
                    <a:pt x="203" y="109"/>
                    <a:pt x="204" y="108"/>
                  </a:cubicBezTo>
                  <a:cubicBezTo>
                    <a:pt x="205" y="107"/>
                    <a:pt x="206" y="108"/>
                    <a:pt x="208" y="110"/>
                  </a:cubicBezTo>
                  <a:cubicBezTo>
                    <a:pt x="210" y="114"/>
                    <a:pt x="210" y="114"/>
                    <a:pt x="210" y="114"/>
                  </a:cubicBezTo>
                  <a:cubicBezTo>
                    <a:pt x="210" y="114"/>
                    <a:pt x="211" y="115"/>
                    <a:pt x="212" y="114"/>
                  </a:cubicBezTo>
                  <a:cubicBezTo>
                    <a:pt x="212" y="114"/>
                    <a:pt x="212" y="114"/>
                    <a:pt x="212" y="114"/>
                  </a:cubicBezTo>
                  <a:close/>
                  <a:moveTo>
                    <a:pt x="218" y="104"/>
                  </a:moveTo>
                  <a:cubicBezTo>
                    <a:pt x="219" y="105"/>
                    <a:pt x="219" y="107"/>
                    <a:pt x="219" y="108"/>
                  </a:cubicBezTo>
                  <a:cubicBezTo>
                    <a:pt x="219" y="109"/>
                    <a:pt x="218" y="110"/>
                    <a:pt x="217" y="111"/>
                  </a:cubicBezTo>
                  <a:cubicBezTo>
                    <a:pt x="216" y="112"/>
                    <a:pt x="215" y="112"/>
                    <a:pt x="214" y="112"/>
                  </a:cubicBezTo>
                  <a:cubicBezTo>
                    <a:pt x="212" y="111"/>
                    <a:pt x="211" y="111"/>
                    <a:pt x="210" y="110"/>
                  </a:cubicBezTo>
                  <a:cubicBezTo>
                    <a:pt x="210" y="109"/>
                    <a:pt x="209" y="107"/>
                    <a:pt x="209" y="106"/>
                  </a:cubicBezTo>
                  <a:cubicBezTo>
                    <a:pt x="209" y="105"/>
                    <a:pt x="210" y="104"/>
                    <a:pt x="211" y="103"/>
                  </a:cubicBezTo>
                  <a:cubicBezTo>
                    <a:pt x="212" y="102"/>
                    <a:pt x="214" y="102"/>
                    <a:pt x="215" y="102"/>
                  </a:cubicBezTo>
                  <a:cubicBezTo>
                    <a:pt x="216" y="102"/>
                    <a:pt x="217" y="103"/>
                    <a:pt x="218" y="104"/>
                  </a:cubicBezTo>
                  <a:close/>
                  <a:moveTo>
                    <a:pt x="217" y="106"/>
                  </a:moveTo>
                  <a:cubicBezTo>
                    <a:pt x="216" y="105"/>
                    <a:pt x="215" y="104"/>
                    <a:pt x="214" y="103"/>
                  </a:cubicBezTo>
                  <a:cubicBezTo>
                    <a:pt x="213" y="103"/>
                    <a:pt x="212" y="103"/>
                    <a:pt x="212" y="103"/>
                  </a:cubicBezTo>
                  <a:cubicBezTo>
                    <a:pt x="211" y="104"/>
                    <a:pt x="211" y="105"/>
                    <a:pt x="211" y="105"/>
                  </a:cubicBezTo>
                  <a:cubicBezTo>
                    <a:pt x="211" y="106"/>
                    <a:pt x="211" y="107"/>
                    <a:pt x="212" y="108"/>
                  </a:cubicBezTo>
                  <a:cubicBezTo>
                    <a:pt x="212" y="109"/>
                    <a:pt x="213" y="110"/>
                    <a:pt x="214" y="110"/>
                  </a:cubicBezTo>
                  <a:cubicBezTo>
                    <a:pt x="215" y="111"/>
                    <a:pt x="216" y="111"/>
                    <a:pt x="217" y="110"/>
                  </a:cubicBezTo>
                  <a:cubicBezTo>
                    <a:pt x="218" y="110"/>
                    <a:pt x="218" y="109"/>
                    <a:pt x="218" y="108"/>
                  </a:cubicBezTo>
                  <a:cubicBezTo>
                    <a:pt x="218" y="107"/>
                    <a:pt x="217" y="107"/>
                    <a:pt x="217" y="106"/>
                  </a:cubicBezTo>
                  <a:close/>
                  <a:moveTo>
                    <a:pt x="226" y="103"/>
                  </a:moveTo>
                  <a:cubicBezTo>
                    <a:pt x="222" y="107"/>
                    <a:pt x="222" y="107"/>
                    <a:pt x="222" y="107"/>
                  </a:cubicBezTo>
                  <a:cubicBezTo>
                    <a:pt x="222" y="106"/>
                    <a:pt x="222" y="106"/>
                    <a:pt x="222" y="106"/>
                  </a:cubicBezTo>
                  <a:cubicBezTo>
                    <a:pt x="223" y="105"/>
                    <a:pt x="223" y="105"/>
                    <a:pt x="223" y="104"/>
                  </a:cubicBezTo>
                  <a:cubicBezTo>
                    <a:pt x="216" y="97"/>
                    <a:pt x="216" y="97"/>
                    <a:pt x="216" y="97"/>
                  </a:cubicBezTo>
                  <a:cubicBezTo>
                    <a:pt x="216" y="96"/>
                    <a:pt x="216" y="96"/>
                    <a:pt x="215" y="96"/>
                  </a:cubicBezTo>
                  <a:cubicBezTo>
                    <a:pt x="215" y="96"/>
                    <a:pt x="215" y="96"/>
                    <a:pt x="214" y="97"/>
                  </a:cubicBezTo>
                  <a:cubicBezTo>
                    <a:pt x="214" y="97"/>
                    <a:pt x="214" y="97"/>
                    <a:pt x="214" y="97"/>
                  </a:cubicBezTo>
                  <a:cubicBezTo>
                    <a:pt x="214" y="97"/>
                    <a:pt x="214" y="97"/>
                    <a:pt x="214" y="97"/>
                  </a:cubicBezTo>
                  <a:cubicBezTo>
                    <a:pt x="214" y="96"/>
                    <a:pt x="215" y="95"/>
                    <a:pt x="216" y="94"/>
                  </a:cubicBezTo>
                  <a:cubicBezTo>
                    <a:pt x="224" y="103"/>
                    <a:pt x="224" y="103"/>
                    <a:pt x="224" y="103"/>
                  </a:cubicBezTo>
                  <a:cubicBezTo>
                    <a:pt x="224" y="104"/>
                    <a:pt x="225" y="104"/>
                    <a:pt x="226" y="103"/>
                  </a:cubicBezTo>
                  <a:cubicBezTo>
                    <a:pt x="226" y="103"/>
                    <a:pt x="226" y="103"/>
                    <a:pt x="226" y="103"/>
                  </a:cubicBezTo>
                  <a:close/>
                  <a:moveTo>
                    <a:pt x="231" y="93"/>
                  </a:moveTo>
                  <a:cubicBezTo>
                    <a:pt x="232" y="94"/>
                    <a:pt x="232" y="95"/>
                    <a:pt x="232" y="96"/>
                  </a:cubicBezTo>
                  <a:cubicBezTo>
                    <a:pt x="232" y="97"/>
                    <a:pt x="232" y="99"/>
                    <a:pt x="230" y="99"/>
                  </a:cubicBezTo>
                  <a:cubicBezTo>
                    <a:pt x="230" y="100"/>
                    <a:pt x="228" y="101"/>
                    <a:pt x="227" y="101"/>
                  </a:cubicBezTo>
                  <a:cubicBezTo>
                    <a:pt x="226" y="101"/>
                    <a:pt x="225" y="100"/>
                    <a:pt x="224" y="99"/>
                  </a:cubicBezTo>
                  <a:cubicBezTo>
                    <a:pt x="223" y="98"/>
                    <a:pt x="222" y="97"/>
                    <a:pt x="222" y="96"/>
                  </a:cubicBezTo>
                  <a:cubicBezTo>
                    <a:pt x="222" y="95"/>
                    <a:pt x="223" y="93"/>
                    <a:pt x="224" y="93"/>
                  </a:cubicBezTo>
                  <a:cubicBezTo>
                    <a:pt x="225" y="92"/>
                    <a:pt x="226" y="91"/>
                    <a:pt x="227" y="91"/>
                  </a:cubicBezTo>
                  <a:cubicBezTo>
                    <a:pt x="229" y="91"/>
                    <a:pt x="230" y="91"/>
                    <a:pt x="231" y="93"/>
                  </a:cubicBezTo>
                  <a:close/>
                  <a:moveTo>
                    <a:pt x="230" y="95"/>
                  </a:moveTo>
                  <a:cubicBezTo>
                    <a:pt x="229" y="94"/>
                    <a:pt x="228" y="93"/>
                    <a:pt x="227" y="93"/>
                  </a:cubicBezTo>
                  <a:cubicBezTo>
                    <a:pt x="226" y="92"/>
                    <a:pt x="225" y="92"/>
                    <a:pt x="224" y="93"/>
                  </a:cubicBezTo>
                  <a:cubicBezTo>
                    <a:pt x="224" y="93"/>
                    <a:pt x="224" y="94"/>
                    <a:pt x="224" y="95"/>
                  </a:cubicBezTo>
                  <a:cubicBezTo>
                    <a:pt x="224" y="96"/>
                    <a:pt x="224" y="96"/>
                    <a:pt x="225" y="97"/>
                  </a:cubicBezTo>
                  <a:cubicBezTo>
                    <a:pt x="226" y="98"/>
                    <a:pt x="227" y="99"/>
                    <a:pt x="228" y="99"/>
                  </a:cubicBezTo>
                  <a:cubicBezTo>
                    <a:pt x="229" y="99"/>
                    <a:pt x="230" y="99"/>
                    <a:pt x="231" y="99"/>
                  </a:cubicBezTo>
                  <a:cubicBezTo>
                    <a:pt x="232" y="98"/>
                    <a:pt x="232" y="97"/>
                    <a:pt x="231" y="97"/>
                  </a:cubicBezTo>
                  <a:cubicBezTo>
                    <a:pt x="231" y="96"/>
                    <a:pt x="231" y="95"/>
                    <a:pt x="230" y="95"/>
                  </a:cubicBezTo>
                  <a:close/>
                  <a:moveTo>
                    <a:pt x="236" y="82"/>
                  </a:moveTo>
                  <a:cubicBezTo>
                    <a:pt x="234" y="83"/>
                    <a:pt x="234" y="83"/>
                    <a:pt x="234" y="83"/>
                  </a:cubicBezTo>
                  <a:cubicBezTo>
                    <a:pt x="235" y="83"/>
                    <a:pt x="236" y="84"/>
                    <a:pt x="236" y="84"/>
                  </a:cubicBezTo>
                  <a:cubicBezTo>
                    <a:pt x="237" y="85"/>
                    <a:pt x="237" y="85"/>
                    <a:pt x="237" y="87"/>
                  </a:cubicBezTo>
                  <a:cubicBezTo>
                    <a:pt x="237" y="87"/>
                    <a:pt x="237" y="88"/>
                    <a:pt x="236" y="89"/>
                  </a:cubicBezTo>
                  <a:cubicBezTo>
                    <a:pt x="236" y="89"/>
                    <a:pt x="236" y="89"/>
                    <a:pt x="236" y="90"/>
                  </a:cubicBezTo>
                  <a:cubicBezTo>
                    <a:pt x="236" y="91"/>
                    <a:pt x="236" y="91"/>
                    <a:pt x="236" y="91"/>
                  </a:cubicBezTo>
                  <a:cubicBezTo>
                    <a:pt x="236" y="92"/>
                    <a:pt x="237" y="91"/>
                    <a:pt x="238" y="90"/>
                  </a:cubicBezTo>
                  <a:cubicBezTo>
                    <a:pt x="239" y="89"/>
                    <a:pt x="240" y="88"/>
                    <a:pt x="240" y="87"/>
                  </a:cubicBezTo>
                  <a:cubicBezTo>
                    <a:pt x="241" y="87"/>
                    <a:pt x="242" y="87"/>
                    <a:pt x="242" y="88"/>
                  </a:cubicBezTo>
                  <a:cubicBezTo>
                    <a:pt x="243" y="88"/>
                    <a:pt x="243" y="89"/>
                    <a:pt x="243" y="91"/>
                  </a:cubicBezTo>
                  <a:cubicBezTo>
                    <a:pt x="243" y="92"/>
                    <a:pt x="242" y="93"/>
                    <a:pt x="242" y="94"/>
                  </a:cubicBezTo>
                  <a:cubicBezTo>
                    <a:pt x="241" y="95"/>
                    <a:pt x="240" y="95"/>
                    <a:pt x="239" y="96"/>
                  </a:cubicBezTo>
                  <a:cubicBezTo>
                    <a:pt x="238" y="96"/>
                    <a:pt x="238" y="96"/>
                    <a:pt x="238" y="95"/>
                  </a:cubicBezTo>
                  <a:cubicBezTo>
                    <a:pt x="237" y="95"/>
                    <a:pt x="237" y="95"/>
                    <a:pt x="237" y="94"/>
                  </a:cubicBezTo>
                  <a:cubicBezTo>
                    <a:pt x="237" y="94"/>
                    <a:pt x="237" y="93"/>
                    <a:pt x="237" y="93"/>
                  </a:cubicBezTo>
                  <a:cubicBezTo>
                    <a:pt x="237" y="93"/>
                    <a:pt x="237" y="93"/>
                    <a:pt x="236" y="93"/>
                  </a:cubicBezTo>
                  <a:cubicBezTo>
                    <a:pt x="236" y="93"/>
                    <a:pt x="236" y="93"/>
                    <a:pt x="236" y="93"/>
                  </a:cubicBezTo>
                  <a:cubicBezTo>
                    <a:pt x="235" y="93"/>
                    <a:pt x="235" y="92"/>
                    <a:pt x="235" y="92"/>
                  </a:cubicBezTo>
                  <a:cubicBezTo>
                    <a:pt x="235" y="91"/>
                    <a:pt x="235" y="91"/>
                    <a:pt x="235" y="90"/>
                  </a:cubicBezTo>
                  <a:cubicBezTo>
                    <a:pt x="234" y="91"/>
                    <a:pt x="233" y="91"/>
                    <a:pt x="232" y="90"/>
                  </a:cubicBezTo>
                  <a:cubicBezTo>
                    <a:pt x="231" y="89"/>
                    <a:pt x="230" y="89"/>
                    <a:pt x="230" y="87"/>
                  </a:cubicBezTo>
                  <a:cubicBezTo>
                    <a:pt x="230" y="87"/>
                    <a:pt x="231" y="85"/>
                    <a:pt x="232" y="85"/>
                  </a:cubicBezTo>
                  <a:cubicBezTo>
                    <a:pt x="232" y="84"/>
                    <a:pt x="232" y="84"/>
                    <a:pt x="233" y="83"/>
                  </a:cubicBezTo>
                  <a:cubicBezTo>
                    <a:pt x="234" y="83"/>
                    <a:pt x="234" y="83"/>
                    <a:pt x="234" y="83"/>
                  </a:cubicBezTo>
                  <a:cubicBezTo>
                    <a:pt x="235" y="81"/>
                    <a:pt x="235" y="81"/>
                    <a:pt x="235" y="81"/>
                  </a:cubicBezTo>
                  <a:cubicBezTo>
                    <a:pt x="236" y="82"/>
                    <a:pt x="236" y="82"/>
                    <a:pt x="236" y="82"/>
                  </a:cubicBezTo>
                  <a:close/>
                  <a:moveTo>
                    <a:pt x="236" y="86"/>
                  </a:moveTo>
                  <a:cubicBezTo>
                    <a:pt x="235" y="86"/>
                    <a:pt x="234" y="85"/>
                    <a:pt x="234" y="85"/>
                  </a:cubicBezTo>
                  <a:cubicBezTo>
                    <a:pt x="233" y="85"/>
                    <a:pt x="232" y="85"/>
                    <a:pt x="232" y="85"/>
                  </a:cubicBezTo>
                  <a:cubicBezTo>
                    <a:pt x="231" y="86"/>
                    <a:pt x="231" y="86"/>
                    <a:pt x="231" y="87"/>
                  </a:cubicBezTo>
                  <a:cubicBezTo>
                    <a:pt x="231" y="87"/>
                    <a:pt x="232" y="87"/>
                    <a:pt x="232" y="88"/>
                  </a:cubicBezTo>
                  <a:cubicBezTo>
                    <a:pt x="233" y="88"/>
                    <a:pt x="233" y="89"/>
                    <a:pt x="234" y="89"/>
                  </a:cubicBezTo>
                  <a:cubicBezTo>
                    <a:pt x="235" y="89"/>
                    <a:pt x="235" y="89"/>
                    <a:pt x="236" y="89"/>
                  </a:cubicBezTo>
                  <a:cubicBezTo>
                    <a:pt x="237" y="88"/>
                    <a:pt x="236" y="87"/>
                    <a:pt x="236" y="86"/>
                  </a:cubicBezTo>
                  <a:close/>
                  <a:moveTo>
                    <a:pt x="242" y="89"/>
                  </a:moveTo>
                  <a:cubicBezTo>
                    <a:pt x="242" y="89"/>
                    <a:pt x="241" y="89"/>
                    <a:pt x="240" y="89"/>
                  </a:cubicBezTo>
                  <a:cubicBezTo>
                    <a:pt x="240" y="90"/>
                    <a:pt x="240" y="90"/>
                    <a:pt x="239" y="91"/>
                  </a:cubicBezTo>
                  <a:cubicBezTo>
                    <a:pt x="238" y="92"/>
                    <a:pt x="238" y="92"/>
                    <a:pt x="237" y="93"/>
                  </a:cubicBezTo>
                  <a:cubicBezTo>
                    <a:pt x="237" y="93"/>
                    <a:pt x="238" y="94"/>
                    <a:pt x="238" y="95"/>
                  </a:cubicBezTo>
                  <a:cubicBezTo>
                    <a:pt x="239" y="95"/>
                    <a:pt x="240" y="95"/>
                    <a:pt x="241" y="93"/>
                  </a:cubicBezTo>
                  <a:cubicBezTo>
                    <a:pt x="242" y="93"/>
                    <a:pt x="242" y="91"/>
                    <a:pt x="243" y="91"/>
                  </a:cubicBezTo>
                  <a:cubicBezTo>
                    <a:pt x="243" y="90"/>
                    <a:pt x="242" y="89"/>
                    <a:pt x="242" y="89"/>
                  </a:cubicBezTo>
                  <a:close/>
                  <a:moveTo>
                    <a:pt x="242" y="73"/>
                  </a:moveTo>
                  <a:cubicBezTo>
                    <a:pt x="242" y="73"/>
                    <a:pt x="242" y="73"/>
                    <a:pt x="242" y="74"/>
                  </a:cubicBezTo>
                  <a:cubicBezTo>
                    <a:pt x="242" y="74"/>
                    <a:pt x="242" y="74"/>
                    <a:pt x="242" y="75"/>
                  </a:cubicBezTo>
                  <a:cubicBezTo>
                    <a:pt x="247" y="83"/>
                    <a:pt x="247" y="83"/>
                    <a:pt x="247" y="83"/>
                  </a:cubicBezTo>
                  <a:cubicBezTo>
                    <a:pt x="248" y="85"/>
                    <a:pt x="248" y="86"/>
                    <a:pt x="247" y="87"/>
                  </a:cubicBezTo>
                  <a:cubicBezTo>
                    <a:pt x="246" y="88"/>
                    <a:pt x="246" y="88"/>
                    <a:pt x="245" y="87"/>
                  </a:cubicBezTo>
                  <a:cubicBezTo>
                    <a:pt x="245" y="87"/>
                    <a:pt x="245" y="87"/>
                    <a:pt x="245" y="87"/>
                  </a:cubicBezTo>
                  <a:cubicBezTo>
                    <a:pt x="245" y="86"/>
                    <a:pt x="245" y="86"/>
                    <a:pt x="245" y="86"/>
                  </a:cubicBezTo>
                  <a:cubicBezTo>
                    <a:pt x="245" y="86"/>
                    <a:pt x="246" y="85"/>
                    <a:pt x="246" y="85"/>
                  </a:cubicBezTo>
                  <a:cubicBezTo>
                    <a:pt x="246" y="85"/>
                    <a:pt x="246" y="85"/>
                    <a:pt x="246" y="85"/>
                  </a:cubicBezTo>
                  <a:cubicBezTo>
                    <a:pt x="247" y="85"/>
                    <a:pt x="246" y="83"/>
                    <a:pt x="245" y="81"/>
                  </a:cubicBezTo>
                  <a:cubicBezTo>
                    <a:pt x="238" y="80"/>
                    <a:pt x="238" y="80"/>
                    <a:pt x="238" y="80"/>
                  </a:cubicBezTo>
                  <a:cubicBezTo>
                    <a:pt x="237" y="80"/>
                    <a:pt x="237" y="80"/>
                    <a:pt x="236" y="80"/>
                  </a:cubicBezTo>
                  <a:cubicBezTo>
                    <a:pt x="236" y="80"/>
                    <a:pt x="236" y="80"/>
                    <a:pt x="236" y="80"/>
                  </a:cubicBezTo>
                  <a:cubicBezTo>
                    <a:pt x="235" y="80"/>
                    <a:pt x="235" y="80"/>
                    <a:pt x="235" y="80"/>
                  </a:cubicBezTo>
                  <a:cubicBezTo>
                    <a:pt x="238" y="77"/>
                    <a:pt x="238" y="77"/>
                    <a:pt x="238" y="77"/>
                  </a:cubicBezTo>
                  <a:cubicBezTo>
                    <a:pt x="238" y="77"/>
                    <a:pt x="238" y="77"/>
                    <a:pt x="238" y="77"/>
                  </a:cubicBezTo>
                  <a:cubicBezTo>
                    <a:pt x="238" y="78"/>
                    <a:pt x="238" y="78"/>
                    <a:pt x="238" y="78"/>
                  </a:cubicBezTo>
                  <a:cubicBezTo>
                    <a:pt x="238" y="78"/>
                    <a:pt x="238" y="79"/>
                    <a:pt x="239" y="79"/>
                  </a:cubicBezTo>
                  <a:cubicBezTo>
                    <a:pt x="244" y="80"/>
                    <a:pt x="244" y="80"/>
                    <a:pt x="244" y="80"/>
                  </a:cubicBezTo>
                  <a:cubicBezTo>
                    <a:pt x="242" y="75"/>
                    <a:pt x="242" y="75"/>
                    <a:pt x="242" y="75"/>
                  </a:cubicBezTo>
                  <a:cubicBezTo>
                    <a:pt x="241" y="75"/>
                    <a:pt x="241" y="75"/>
                    <a:pt x="241" y="75"/>
                  </a:cubicBezTo>
                  <a:cubicBezTo>
                    <a:pt x="241" y="75"/>
                    <a:pt x="241" y="75"/>
                    <a:pt x="241" y="75"/>
                  </a:cubicBezTo>
                  <a:cubicBezTo>
                    <a:pt x="240" y="75"/>
                    <a:pt x="240" y="75"/>
                    <a:pt x="240" y="75"/>
                  </a:cubicBezTo>
                  <a:cubicBezTo>
                    <a:pt x="240" y="75"/>
                    <a:pt x="240" y="75"/>
                    <a:pt x="240" y="75"/>
                  </a:cubicBezTo>
                  <a:cubicBezTo>
                    <a:pt x="242" y="73"/>
                    <a:pt x="242" y="73"/>
                    <a:pt x="242" y="73"/>
                  </a:cubicBezTo>
                  <a:cubicBezTo>
                    <a:pt x="242" y="73"/>
                    <a:pt x="242" y="73"/>
                    <a:pt x="242" y="73"/>
                  </a:cubicBezTo>
                  <a:close/>
                  <a:moveTo>
                    <a:pt x="253" y="63"/>
                  </a:moveTo>
                  <a:cubicBezTo>
                    <a:pt x="254" y="64"/>
                    <a:pt x="255" y="65"/>
                    <a:pt x="255" y="66"/>
                  </a:cubicBezTo>
                  <a:cubicBezTo>
                    <a:pt x="256" y="67"/>
                    <a:pt x="256" y="68"/>
                    <a:pt x="255" y="69"/>
                  </a:cubicBezTo>
                  <a:cubicBezTo>
                    <a:pt x="254" y="71"/>
                    <a:pt x="253" y="71"/>
                    <a:pt x="252" y="71"/>
                  </a:cubicBezTo>
                  <a:cubicBezTo>
                    <a:pt x="251" y="72"/>
                    <a:pt x="250" y="71"/>
                    <a:pt x="248" y="71"/>
                  </a:cubicBezTo>
                  <a:cubicBezTo>
                    <a:pt x="247" y="70"/>
                    <a:pt x="246" y="69"/>
                    <a:pt x="246" y="68"/>
                  </a:cubicBezTo>
                  <a:cubicBezTo>
                    <a:pt x="246" y="67"/>
                    <a:pt x="246" y="66"/>
                    <a:pt x="246" y="65"/>
                  </a:cubicBezTo>
                  <a:cubicBezTo>
                    <a:pt x="247" y="63"/>
                    <a:pt x="248" y="63"/>
                    <a:pt x="249" y="62"/>
                  </a:cubicBezTo>
                  <a:cubicBezTo>
                    <a:pt x="250" y="62"/>
                    <a:pt x="252" y="62"/>
                    <a:pt x="253" y="63"/>
                  </a:cubicBezTo>
                  <a:close/>
                  <a:moveTo>
                    <a:pt x="252" y="65"/>
                  </a:moveTo>
                  <a:cubicBezTo>
                    <a:pt x="251" y="64"/>
                    <a:pt x="250" y="64"/>
                    <a:pt x="249" y="64"/>
                  </a:cubicBezTo>
                  <a:cubicBezTo>
                    <a:pt x="248" y="64"/>
                    <a:pt x="247" y="64"/>
                    <a:pt x="247" y="65"/>
                  </a:cubicBezTo>
                  <a:cubicBezTo>
                    <a:pt x="246" y="66"/>
                    <a:pt x="246" y="66"/>
                    <a:pt x="247" y="67"/>
                  </a:cubicBezTo>
                  <a:cubicBezTo>
                    <a:pt x="247" y="68"/>
                    <a:pt x="248" y="68"/>
                    <a:pt x="249" y="69"/>
                  </a:cubicBezTo>
                  <a:cubicBezTo>
                    <a:pt x="250" y="69"/>
                    <a:pt x="251" y="69"/>
                    <a:pt x="252" y="70"/>
                  </a:cubicBezTo>
                  <a:cubicBezTo>
                    <a:pt x="253" y="70"/>
                    <a:pt x="254" y="69"/>
                    <a:pt x="254" y="69"/>
                  </a:cubicBezTo>
                  <a:cubicBezTo>
                    <a:pt x="255" y="68"/>
                    <a:pt x="255" y="67"/>
                    <a:pt x="254" y="66"/>
                  </a:cubicBezTo>
                  <a:cubicBezTo>
                    <a:pt x="254" y="66"/>
                    <a:pt x="253" y="65"/>
                    <a:pt x="252" y="65"/>
                  </a:cubicBezTo>
                  <a:close/>
                  <a:moveTo>
                    <a:pt x="266" y="40"/>
                  </a:moveTo>
                  <a:cubicBezTo>
                    <a:pt x="267" y="42"/>
                    <a:pt x="267" y="44"/>
                    <a:pt x="266" y="46"/>
                  </a:cubicBezTo>
                  <a:cubicBezTo>
                    <a:pt x="265" y="48"/>
                    <a:pt x="264" y="49"/>
                    <a:pt x="262" y="50"/>
                  </a:cubicBezTo>
                  <a:cubicBezTo>
                    <a:pt x="261" y="51"/>
                    <a:pt x="259" y="51"/>
                    <a:pt x="257" y="50"/>
                  </a:cubicBezTo>
                  <a:cubicBezTo>
                    <a:pt x="255" y="49"/>
                    <a:pt x="254" y="48"/>
                    <a:pt x="253" y="47"/>
                  </a:cubicBezTo>
                  <a:cubicBezTo>
                    <a:pt x="252" y="45"/>
                    <a:pt x="252" y="43"/>
                    <a:pt x="253" y="41"/>
                  </a:cubicBezTo>
                  <a:cubicBezTo>
                    <a:pt x="254" y="41"/>
                    <a:pt x="254" y="40"/>
                    <a:pt x="254" y="39"/>
                  </a:cubicBezTo>
                  <a:cubicBezTo>
                    <a:pt x="255" y="39"/>
                    <a:pt x="255" y="38"/>
                    <a:pt x="255" y="38"/>
                  </a:cubicBezTo>
                  <a:cubicBezTo>
                    <a:pt x="255" y="38"/>
                    <a:pt x="255" y="37"/>
                    <a:pt x="255" y="37"/>
                  </a:cubicBezTo>
                  <a:cubicBezTo>
                    <a:pt x="255" y="37"/>
                    <a:pt x="255" y="37"/>
                    <a:pt x="255" y="37"/>
                  </a:cubicBezTo>
                  <a:cubicBezTo>
                    <a:pt x="259" y="38"/>
                    <a:pt x="259" y="38"/>
                    <a:pt x="259" y="38"/>
                  </a:cubicBezTo>
                  <a:cubicBezTo>
                    <a:pt x="259" y="39"/>
                    <a:pt x="259" y="39"/>
                    <a:pt x="259" y="39"/>
                  </a:cubicBezTo>
                  <a:cubicBezTo>
                    <a:pt x="258" y="39"/>
                    <a:pt x="257" y="39"/>
                    <a:pt x="256" y="39"/>
                  </a:cubicBezTo>
                  <a:cubicBezTo>
                    <a:pt x="255" y="39"/>
                    <a:pt x="254" y="40"/>
                    <a:pt x="254" y="41"/>
                  </a:cubicBezTo>
                  <a:cubicBezTo>
                    <a:pt x="254" y="43"/>
                    <a:pt x="254" y="44"/>
                    <a:pt x="254" y="45"/>
                  </a:cubicBezTo>
                  <a:cubicBezTo>
                    <a:pt x="255" y="47"/>
                    <a:pt x="256" y="47"/>
                    <a:pt x="258" y="48"/>
                  </a:cubicBezTo>
                  <a:cubicBezTo>
                    <a:pt x="260" y="49"/>
                    <a:pt x="261" y="49"/>
                    <a:pt x="263" y="49"/>
                  </a:cubicBezTo>
                  <a:cubicBezTo>
                    <a:pt x="264" y="48"/>
                    <a:pt x="265" y="47"/>
                    <a:pt x="266" y="46"/>
                  </a:cubicBezTo>
                  <a:cubicBezTo>
                    <a:pt x="266" y="45"/>
                    <a:pt x="266" y="43"/>
                    <a:pt x="266" y="42"/>
                  </a:cubicBezTo>
                  <a:cubicBezTo>
                    <a:pt x="266" y="42"/>
                    <a:pt x="266" y="41"/>
                    <a:pt x="266" y="40"/>
                  </a:cubicBezTo>
                  <a:cubicBezTo>
                    <a:pt x="266" y="40"/>
                    <a:pt x="266" y="40"/>
                    <a:pt x="266" y="40"/>
                  </a:cubicBezTo>
                  <a:close/>
                  <a:moveTo>
                    <a:pt x="270" y="30"/>
                  </a:moveTo>
                  <a:cubicBezTo>
                    <a:pt x="269" y="34"/>
                    <a:pt x="269" y="34"/>
                    <a:pt x="269" y="34"/>
                  </a:cubicBezTo>
                  <a:cubicBezTo>
                    <a:pt x="269" y="34"/>
                    <a:pt x="269" y="34"/>
                    <a:pt x="269" y="34"/>
                  </a:cubicBezTo>
                  <a:cubicBezTo>
                    <a:pt x="269" y="33"/>
                    <a:pt x="269" y="33"/>
                    <a:pt x="268" y="32"/>
                  </a:cubicBezTo>
                  <a:cubicBezTo>
                    <a:pt x="263" y="31"/>
                    <a:pt x="263" y="31"/>
                    <a:pt x="263" y="31"/>
                  </a:cubicBezTo>
                  <a:cubicBezTo>
                    <a:pt x="262" y="31"/>
                    <a:pt x="261" y="31"/>
                    <a:pt x="261" y="32"/>
                  </a:cubicBezTo>
                  <a:cubicBezTo>
                    <a:pt x="260" y="33"/>
                    <a:pt x="261" y="33"/>
                    <a:pt x="261" y="34"/>
                  </a:cubicBezTo>
                  <a:cubicBezTo>
                    <a:pt x="266" y="36"/>
                    <a:pt x="266" y="36"/>
                    <a:pt x="266" y="36"/>
                  </a:cubicBezTo>
                  <a:cubicBezTo>
                    <a:pt x="267" y="36"/>
                    <a:pt x="268" y="36"/>
                    <a:pt x="268" y="35"/>
                  </a:cubicBezTo>
                  <a:cubicBezTo>
                    <a:pt x="268" y="35"/>
                    <a:pt x="268" y="35"/>
                    <a:pt x="268" y="35"/>
                  </a:cubicBezTo>
                  <a:cubicBezTo>
                    <a:pt x="267" y="39"/>
                    <a:pt x="267" y="39"/>
                    <a:pt x="267" y="39"/>
                  </a:cubicBezTo>
                  <a:cubicBezTo>
                    <a:pt x="267" y="39"/>
                    <a:pt x="267" y="39"/>
                    <a:pt x="267" y="39"/>
                  </a:cubicBezTo>
                  <a:cubicBezTo>
                    <a:pt x="267" y="38"/>
                    <a:pt x="267" y="38"/>
                    <a:pt x="266" y="37"/>
                  </a:cubicBezTo>
                  <a:cubicBezTo>
                    <a:pt x="256" y="35"/>
                    <a:pt x="256" y="35"/>
                    <a:pt x="256" y="35"/>
                  </a:cubicBezTo>
                  <a:cubicBezTo>
                    <a:pt x="256" y="35"/>
                    <a:pt x="255" y="35"/>
                    <a:pt x="255" y="35"/>
                  </a:cubicBezTo>
                  <a:cubicBezTo>
                    <a:pt x="255" y="35"/>
                    <a:pt x="255" y="35"/>
                    <a:pt x="255" y="35"/>
                  </a:cubicBezTo>
                  <a:cubicBezTo>
                    <a:pt x="254" y="35"/>
                    <a:pt x="254" y="35"/>
                    <a:pt x="254" y="35"/>
                  </a:cubicBezTo>
                  <a:cubicBezTo>
                    <a:pt x="254" y="35"/>
                    <a:pt x="254" y="34"/>
                    <a:pt x="254" y="32"/>
                  </a:cubicBezTo>
                  <a:cubicBezTo>
                    <a:pt x="260" y="34"/>
                    <a:pt x="260" y="34"/>
                    <a:pt x="260" y="34"/>
                  </a:cubicBezTo>
                  <a:cubicBezTo>
                    <a:pt x="260" y="33"/>
                    <a:pt x="259" y="31"/>
                    <a:pt x="260" y="31"/>
                  </a:cubicBezTo>
                  <a:cubicBezTo>
                    <a:pt x="260" y="29"/>
                    <a:pt x="261" y="28"/>
                    <a:pt x="263" y="29"/>
                  </a:cubicBezTo>
                  <a:cubicBezTo>
                    <a:pt x="268" y="30"/>
                    <a:pt x="268" y="30"/>
                    <a:pt x="268" y="30"/>
                  </a:cubicBezTo>
                  <a:cubicBezTo>
                    <a:pt x="270" y="31"/>
                    <a:pt x="270" y="31"/>
                    <a:pt x="270" y="30"/>
                  </a:cubicBezTo>
                  <a:cubicBezTo>
                    <a:pt x="270" y="30"/>
                    <a:pt x="270" y="30"/>
                    <a:pt x="270" y="30"/>
                  </a:cubicBezTo>
                  <a:close/>
                  <a:moveTo>
                    <a:pt x="259" y="22"/>
                  </a:moveTo>
                  <a:cubicBezTo>
                    <a:pt x="259" y="22"/>
                    <a:pt x="259" y="22"/>
                    <a:pt x="260" y="23"/>
                  </a:cubicBezTo>
                  <a:cubicBezTo>
                    <a:pt x="260" y="23"/>
                    <a:pt x="260" y="23"/>
                    <a:pt x="260" y="23"/>
                  </a:cubicBezTo>
                  <a:cubicBezTo>
                    <a:pt x="259" y="24"/>
                    <a:pt x="260" y="24"/>
                    <a:pt x="259" y="24"/>
                  </a:cubicBezTo>
                  <a:cubicBezTo>
                    <a:pt x="259" y="24"/>
                    <a:pt x="259" y="25"/>
                    <a:pt x="258" y="24"/>
                  </a:cubicBezTo>
                  <a:cubicBezTo>
                    <a:pt x="258" y="24"/>
                    <a:pt x="258" y="24"/>
                    <a:pt x="258" y="24"/>
                  </a:cubicBezTo>
                  <a:cubicBezTo>
                    <a:pt x="258" y="23"/>
                    <a:pt x="257" y="23"/>
                    <a:pt x="258" y="23"/>
                  </a:cubicBezTo>
                  <a:cubicBezTo>
                    <a:pt x="258" y="23"/>
                    <a:pt x="258" y="23"/>
                    <a:pt x="258" y="22"/>
                  </a:cubicBezTo>
                  <a:cubicBezTo>
                    <a:pt x="258" y="22"/>
                    <a:pt x="258" y="22"/>
                    <a:pt x="259" y="22"/>
                  </a:cubicBezTo>
                  <a:close/>
                  <a:moveTo>
                    <a:pt x="272" y="23"/>
                  </a:moveTo>
                  <a:cubicBezTo>
                    <a:pt x="271" y="28"/>
                    <a:pt x="271" y="28"/>
                    <a:pt x="271" y="28"/>
                  </a:cubicBezTo>
                  <a:cubicBezTo>
                    <a:pt x="270" y="28"/>
                    <a:pt x="270" y="28"/>
                    <a:pt x="270" y="28"/>
                  </a:cubicBezTo>
                  <a:cubicBezTo>
                    <a:pt x="270" y="27"/>
                    <a:pt x="270" y="26"/>
                    <a:pt x="269" y="26"/>
                  </a:cubicBezTo>
                  <a:cubicBezTo>
                    <a:pt x="264" y="25"/>
                    <a:pt x="264" y="25"/>
                    <a:pt x="264" y="25"/>
                  </a:cubicBezTo>
                  <a:cubicBezTo>
                    <a:pt x="263" y="25"/>
                    <a:pt x="262" y="25"/>
                    <a:pt x="262" y="26"/>
                  </a:cubicBezTo>
                  <a:cubicBezTo>
                    <a:pt x="262" y="26"/>
                    <a:pt x="262" y="26"/>
                    <a:pt x="262" y="27"/>
                  </a:cubicBezTo>
                  <a:cubicBezTo>
                    <a:pt x="262" y="27"/>
                    <a:pt x="262" y="27"/>
                    <a:pt x="262" y="27"/>
                  </a:cubicBezTo>
                  <a:cubicBezTo>
                    <a:pt x="262" y="23"/>
                    <a:pt x="262" y="23"/>
                    <a:pt x="262" y="23"/>
                  </a:cubicBezTo>
                  <a:cubicBezTo>
                    <a:pt x="269" y="24"/>
                    <a:pt x="269" y="24"/>
                    <a:pt x="269" y="24"/>
                  </a:cubicBezTo>
                  <a:cubicBezTo>
                    <a:pt x="271" y="25"/>
                    <a:pt x="271" y="24"/>
                    <a:pt x="272" y="23"/>
                  </a:cubicBezTo>
                  <a:cubicBezTo>
                    <a:pt x="272" y="23"/>
                    <a:pt x="272" y="23"/>
                    <a:pt x="272" y="23"/>
                  </a:cubicBezTo>
                  <a:close/>
                  <a:moveTo>
                    <a:pt x="273" y="12"/>
                  </a:moveTo>
                  <a:cubicBezTo>
                    <a:pt x="273" y="16"/>
                    <a:pt x="273" y="16"/>
                    <a:pt x="273" y="16"/>
                  </a:cubicBezTo>
                  <a:cubicBezTo>
                    <a:pt x="272" y="16"/>
                    <a:pt x="272" y="16"/>
                    <a:pt x="272" y="16"/>
                  </a:cubicBezTo>
                  <a:cubicBezTo>
                    <a:pt x="272" y="15"/>
                    <a:pt x="272" y="15"/>
                    <a:pt x="271" y="15"/>
                  </a:cubicBezTo>
                  <a:cubicBezTo>
                    <a:pt x="266" y="14"/>
                    <a:pt x="266" y="14"/>
                    <a:pt x="266" y="14"/>
                  </a:cubicBezTo>
                  <a:cubicBezTo>
                    <a:pt x="266" y="14"/>
                    <a:pt x="266" y="14"/>
                    <a:pt x="265" y="14"/>
                  </a:cubicBezTo>
                  <a:cubicBezTo>
                    <a:pt x="265" y="15"/>
                    <a:pt x="265" y="15"/>
                    <a:pt x="265" y="15"/>
                  </a:cubicBezTo>
                  <a:cubicBezTo>
                    <a:pt x="265" y="16"/>
                    <a:pt x="265" y="17"/>
                    <a:pt x="266" y="18"/>
                  </a:cubicBezTo>
                  <a:cubicBezTo>
                    <a:pt x="271" y="19"/>
                    <a:pt x="271" y="19"/>
                    <a:pt x="271" y="19"/>
                  </a:cubicBezTo>
                  <a:cubicBezTo>
                    <a:pt x="272" y="19"/>
                    <a:pt x="272" y="18"/>
                    <a:pt x="273" y="17"/>
                  </a:cubicBezTo>
                  <a:cubicBezTo>
                    <a:pt x="273" y="17"/>
                    <a:pt x="273" y="17"/>
                    <a:pt x="273" y="17"/>
                  </a:cubicBezTo>
                  <a:cubicBezTo>
                    <a:pt x="273" y="22"/>
                    <a:pt x="273" y="22"/>
                    <a:pt x="273" y="22"/>
                  </a:cubicBezTo>
                  <a:cubicBezTo>
                    <a:pt x="272" y="22"/>
                    <a:pt x="272" y="22"/>
                    <a:pt x="272" y="22"/>
                  </a:cubicBezTo>
                  <a:cubicBezTo>
                    <a:pt x="272" y="21"/>
                    <a:pt x="272" y="21"/>
                    <a:pt x="271" y="20"/>
                  </a:cubicBezTo>
                  <a:cubicBezTo>
                    <a:pt x="265" y="19"/>
                    <a:pt x="265" y="19"/>
                    <a:pt x="265" y="19"/>
                  </a:cubicBezTo>
                  <a:cubicBezTo>
                    <a:pt x="265" y="19"/>
                    <a:pt x="264" y="19"/>
                    <a:pt x="264" y="19"/>
                  </a:cubicBezTo>
                  <a:cubicBezTo>
                    <a:pt x="264" y="19"/>
                    <a:pt x="264" y="20"/>
                    <a:pt x="264" y="21"/>
                  </a:cubicBezTo>
                  <a:cubicBezTo>
                    <a:pt x="264" y="21"/>
                    <a:pt x="264" y="21"/>
                    <a:pt x="264" y="21"/>
                  </a:cubicBezTo>
                  <a:cubicBezTo>
                    <a:pt x="263" y="17"/>
                    <a:pt x="263" y="17"/>
                    <a:pt x="263" y="17"/>
                  </a:cubicBezTo>
                  <a:cubicBezTo>
                    <a:pt x="265" y="18"/>
                    <a:pt x="265" y="18"/>
                    <a:pt x="265" y="18"/>
                  </a:cubicBezTo>
                  <a:cubicBezTo>
                    <a:pt x="264" y="17"/>
                    <a:pt x="263" y="16"/>
                    <a:pt x="264" y="15"/>
                  </a:cubicBezTo>
                  <a:cubicBezTo>
                    <a:pt x="264" y="13"/>
                    <a:pt x="265" y="12"/>
                    <a:pt x="267" y="13"/>
                  </a:cubicBezTo>
                  <a:cubicBezTo>
                    <a:pt x="272" y="13"/>
                    <a:pt x="272" y="13"/>
                    <a:pt x="272" y="13"/>
                  </a:cubicBezTo>
                  <a:cubicBezTo>
                    <a:pt x="272" y="13"/>
                    <a:pt x="273" y="13"/>
                    <a:pt x="273" y="12"/>
                  </a:cubicBezTo>
                  <a:cubicBezTo>
                    <a:pt x="273" y="12"/>
                    <a:pt x="273" y="12"/>
                    <a:pt x="273" y="12"/>
                  </a:cubicBezTo>
                  <a:close/>
                  <a:moveTo>
                    <a:pt x="273" y="1"/>
                  </a:moveTo>
                  <a:cubicBezTo>
                    <a:pt x="273" y="2"/>
                    <a:pt x="273" y="2"/>
                    <a:pt x="274" y="2"/>
                  </a:cubicBezTo>
                  <a:cubicBezTo>
                    <a:pt x="274" y="3"/>
                    <a:pt x="274" y="3"/>
                    <a:pt x="274" y="3"/>
                  </a:cubicBezTo>
                  <a:cubicBezTo>
                    <a:pt x="274" y="4"/>
                    <a:pt x="274" y="4"/>
                    <a:pt x="272" y="5"/>
                  </a:cubicBezTo>
                  <a:cubicBezTo>
                    <a:pt x="273" y="5"/>
                    <a:pt x="273" y="5"/>
                    <a:pt x="274" y="6"/>
                  </a:cubicBezTo>
                  <a:cubicBezTo>
                    <a:pt x="274" y="7"/>
                    <a:pt x="274" y="7"/>
                    <a:pt x="274" y="7"/>
                  </a:cubicBezTo>
                  <a:cubicBezTo>
                    <a:pt x="274" y="8"/>
                    <a:pt x="274" y="9"/>
                    <a:pt x="273" y="9"/>
                  </a:cubicBezTo>
                  <a:cubicBezTo>
                    <a:pt x="273" y="9"/>
                    <a:pt x="272" y="10"/>
                    <a:pt x="272" y="10"/>
                  </a:cubicBezTo>
                  <a:cubicBezTo>
                    <a:pt x="270" y="10"/>
                    <a:pt x="270" y="9"/>
                    <a:pt x="269" y="8"/>
                  </a:cubicBezTo>
                  <a:cubicBezTo>
                    <a:pt x="268" y="7"/>
                    <a:pt x="268" y="6"/>
                    <a:pt x="268" y="5"/>
                  </a:cubicBezTo>
                  <a:cubicBezTo>
                    <a:pt x="267" y="5"/>
                    <a:pt x="267" y="5"/>
                    <a:pt x="267" y="5"/>
                  </a:cubicBezTo>
                  <a:cubicBezTo>
                    <a:pt x="265" y="5"/>
                    <a:pt x="264" y="5"/>
                    <a:pt x="264" y="6"/>
                  </a:cubicBezTo>
                  <a:cubicBezTo>
                    <a:pt x="264" y="7"/>
                    <a:pt x="265" y="7"/>
                    <a:pt x="265" y="7"/>
                  </a:cubicBezTo>
                  <a:cubicBezTo>
                    <a:pt x="266" y="7"/>
                    <a:pt x="266" y="7"/>
                    <a:pt x="266" y="7"/>
                  </a:cubicBezTo>
                  <a:cubicBezTo>
                    <a:pt x="266" y="7"/>
                    <a:pt x="266" y="7"/>
                    <a:pt x="266" y="7"/>
                  </a:cubicBezTo>
                  <a:cubicBezTo>
                    <a:pt x="266" y="7"/>
                    <a:pt x="266" y="7"/>
                    <a:pt x="267" y="8"/>
                  </a:cubicBezTo>
                  <a:cubicBezTo>
                    <a:pt x="267" y="8"/>
                    <a:pt x="267" y="8"/>
                    <a:pt x="267" y="9"/>
                  </a:cubicBezTo>
                  <a:cubicBezTo>
                    <a:pt x="267" y="9"/>
                    <a:pt x="267" y="9"/>
                    <a:pt x="267" y="9"/>
                  </a:cubicBezTo>
                  <a:cubicBezTo>
                    <a:pt x="266" y="10"/>
                    <a:pt x="266" y="10"/>
                    <a:pt x="266" y="10"/>
                  </a:cubicBezTo>
                  <a:cubicBezTo>
                    <a:pt x="266" y="10"/>
                    <a:pt x="265" y="9"/>
                    <a:pt x="265" y="9"/>
                  </a:cubicBezTo>
                  <a:cubicBezTo>
                    <a:pt x="264" y="8"/>
                    <a:pt x="264" y="7"/>
                    <a:pt x="264" y="7"/>
                  </a:cubicBezTo>
                  <a:cubicBezTo>
                    <a:pt x="264" y="5"/>
                    <a:pt x="265" y="5"/>
                    <a:pt x="265" y="4"/>
                  </a:cubicBezTo>
                  <a:cubicBezTo>
                    <a:pt x="266" y="4"/>
                    <a:pt x="266" y="3"/>
                    <a:pt x="268" y="3"/>
                  </a:cubicBezTo>
                  <a:cubicBezTo>
                    <a:pt x="272" y="3"/>
                    <a:pt x="272" y="3"/>
                    <a:pt x="272" y="3"/>
                  </a:cubicBezTo>
                  <a:cubicBezTo>
                    <a:pt x="272" y="3"/>
                    <a:pt x="273" y="3"/>
                    <a:pt x="273" y="3"/>
                  </a:cubicBezTo>
                  <a:cubicBezTo>
                    <a:pt x="273" y="3"/>
                    <a:pt x="273" y="3"/>
                    <a:pt x="272" y="2"/>
                  </a:cubicBezTo>
                  <a:cubicBezTo>
                    <a:pt x="273" y="1"/>
                    <a:pt x="273" y="1"/>
                    <a:pt x="273" y="1"/>
                  </a:cubicBezTo>
                  <a:close/>
                  <a:moveTo>
                    <a:pt x="272" y="5"/>
                  </a:moveTo>
                  <a:cubicBezTo>
                    <a:pt x="268" y="5"/>
                    <a:pt x="268" y="5"/>
                    <a:pt x="268" y="5"/>
                  </a:cubicBezTo>
                  <a:cubicBezTo>
                    <a:pt x="269" y="6"/>
                    <a:pt x="269" y="7"/>
                    <a:pt x="269" y="7"/>
                  </a:cubicBezTo>
                  <a:cubicBezTo>
                    <a:pt x="270" y="8"/>
                    <a:pt x="270" y="8"/>
                    <a:pt x="271" y="8"/>
                  </a:cubicBezTo>
                  <a:cubicBezTo>
                    <a:pt x="272" y="8"/>
                    <a:pt x="272" y="8"/>
                    <a:pt x="272" y="7"/>
                  </a:cubicBezTo>
                  <a:cubicBezTo>
                    <a:pt x="273" y="6"/>
                    <a:pt x="272" y="5"/>
                    <a:pt x="27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100"/>
            </a:p>
          </p:txBody>
        </p:sp>
        <p:sp>
          <p:nvSpPr>
            <p:cNvPr id="46" name="Freeform 41"/>
            <p:cNvSpPr>
              <a:spLocks/>
            </p:cNvSpPr>
            <p:nvPr userDrawn="1"/>
          </p:nvSpPr>
          <p:spPr bwMode="auto">
            <a:xfrm>
              <a:off x="8913891" y="4711981"/>
              <a:ext cx="161925" cy="150812"/>
            </a:xfrm>
            <a:custGeom>
              <a:avLst/>
              <a:gdLst>
                <a:gd name="T0" fmla="*/ 86 w 108"/>
                <a:gd name="T1" fmla="*/ 99 h 100"/>
                <a:gd name="T2" fmla="*/ 46 w 108"/>
                <a:gd name="T3" fmla="*/ 0 h 100"/>
                <a:gd name="T4" fmla="*/ 56 w 108"/>
                <a:gd name="T5" fmla="*/ 58 h 100"/>
                <a:gd name="T6" fmla="*/ 0 w 108"/>
                <a:gd name="T7" fmla="*/ 100 h 100"/>
                <a:gd name="T8" fmla="*/ 57 w 108"/>
                <a:gd name="T9" fmla="*/ 59 h 100"/>
                <a:gd name="T10" fmla="*/ 65 w 108"/>
                <a:gd name="T11" fmla="*/ 18 h 100"/>
                <a:gd name="T12" fmla="*/ 41 w 108"/>
                <a:gd name="T13" fmla="*/ 97 h 100"/>
                <a:gd name="T14" fmla="*/ 64 w 108"/>
                <a:gd name="T15" fmla="*/ 14 h 100"/>
                <a:gd name="T16" fmla="*/ 65 w 108"/>
                <a:gd name="T17" fmla="*/ 98 h 100"/>
                <a:gd name="T18" fmla="*/ 62 w 108"/>
                <a:gd name="T19" fmla="*/ 9 h 100"/>
                <a:gd name="T20" fmla="*/ 86 w 108"/>
                <a:gd name="T21"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00">
                  <a:moveTo>
                    <a:pt x="86" y="99"/>
                  </a:moveTo>
                  <a:cubicBezTo>
                    <a:pt x="108" y="48"/>
                    <a:pt x="88" y="16"/>
                    <a:pt x="46" y="0"/>
                  </a:cubicBezTo>
                  <a:cubicBezTo>
                    <a:pt x="71" y="10"/>
                    <a:pt x="66" y="42"/>
                    <a:pt x="56" y="58"/>
                  </a:cubicBezTo>
                  <a:cubicBezTo>
                    <a:pt x="45" y="74"/>
                    <a:pt x="28" y="87"/>
                    <a:pt x="0" y="100"/>
                  </a:cubicBezTo>
                  <a:cubicBezTo>
                    <a:pt x="30" y="88"/>
                    <a:pt x="48" y="73"/>
                    <a:pt x="57" y="59"/>
                  </a:cubicBezTo>
                  <a:cubicBezTo>
                    <a:pt x="65" y="44"/>
                    <a:pt x="67" y="32"/>
                    <a:pt x="65" y="18"/>
                  </a:cubicBezTo>
                  <a:cubicBezTo>
                    <a:pt x="78" y="47"/>
                    <a:pt x="67" y="72"/>
                    <a:pt x="41" y="97"/>
                  </a:cubicBezTo>
                  <a:cubicBezTo>
                    <a:pt x="71" y="71"/>
                    <a:pt x="81" y="43"/>
                    <a:pt x="64" y="14"/>
                  </a:cubicBezTo>
                  <a:cubicBezTo>
                    <a:pt x="89" y="42"/>
                    <a:pt x="82" y="72"/>
                    <a:pt x="65" y="98"/>
                  </a:cubicBezTo>
                  <a:cubicBezTo>
                    <a:pt x="86" y="68"/>
                    <a:pt x="90" y="36"/>
                    <a:pt x="62" y="9"/>
                  </a:cubicBezTo>
                  <a:cubicBezTo>
                    <a:pt x="96" y="30"/>
                    <a:pt x="101" y="59"/>
                    <a:pt x="86"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100"/>
            </a:p>
          </p:txBody>
        </p:sp>
        <p:sp>
          <p:nvSpPr>
            <p:cNvPr id="70" name="Freeform 42"/>
            <p:cNvSpPr>
              <a:spLocks/>
            </p:cNvSpPr>
            <p:nvPr userDrawn="1"/>
          </p:nvSpPr>
          <p:spPr bwMode="auto">
            <a:xfrm>
              <a:off x="8942467" y="4694517"/>
              <a:ext cx="49213" cy="20638"/>
            </a:xfrm>
            <a:custGeom>
              <a:avLst/>
              <a:gdLst>
                <a:gd name="T0" fmla="*/ 19 w 33"/>
                <a:gd name="T1" fmla="*/ 14 h 14"/>
                <a:gd name="T2" fmla="*/ 0 w 33"/>
                <a:gd name="T3" fmla="*/ 0 h 14"/>
                <a:gd name="T4" fmla="*/ 33 w 33"/>
                <a:gd name="T5" fmla="*/ 5 h 14"/>
                <a:gd name="T6" fmla="*/ 18 w 33"/>
                <a:gd name="T7" fmla="*/ 6 h 14"/>
                <a:gd name="T8" fmla="*/ 19 w 33"/>
                <a:gd name="T9" fmla="*/ 14 h 14"/>
              </a:gdLst>
              <a:ahLst/>
              <a:cxnLst>
                <a:cxn ang="0">
                  <a:pos x="T0" y="T1"/>
                </a:cxn>
                <a:cxn ang="0">
                  <a:pos x="T2" y="T3"/>
                </a:cxn>
                <a:cxn ang="0">
                  <a:pos x="T4" y="T5"/>
                </a:cxn>
                <a:cxn ang="0">
                  <a:pos x="T6" y="T7"/>
                </a:cxn>
                <a:cxn ang="0">
                  <a:pos x="T8" y="T9"/>
                </a:cxn>
              </a:cxnLst>
              <a:rect l="0" t="0" r="r" b="b"/>
              <a:pathLst>
                <a:path w="33" h="14">
                  <a:moveTo>
                    <a:pt x="19" y="14"/>
                  </a:moveTo>
                  <a:cubicBezTo>
                    <a:pt x="13" y="8"/>
                    <a:pt x="8" y="4"/>
                    <a:pt x="0" y="0"/>
                  </a:cubicBezTo>
                  <a:cubicBezTo>
                    <a:pt x="11" y="0"/>
                    <a:pt x="25" y="3"/>
                    <a:pt x="33" y="5"/>
                  </a:cubicBezTo>
                  <a:cubicBezTo>
                    <a:pt x="24" y="4"/>
                    <a:pt x="20" y="5"/>
                    <a:pt x="18" y="6"/>
                  </a:cubicBezTo>
                  <a:cubicBezTo>
                    <a:pt x="16" y="8"/>
                    <a:pt x="17" y="10"/>
                    <a:pt x="1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100"/>
            </a:p>
          </p:txBody>
        </p:sp>
        <p:sp>
          <p:nvSpPr>
            <p:cNvPr id="72" name="Freeform 43"/>
            <p:cNvSpPr>
              <a:spLocks/>
            </p:cNvSpPr>
            <p:nvPr userDrawn="1"/>
          </p:nvSpPr>
          <p:spPr bwMode="auto">
            <a:xfrm>
              <a:off x="8867855" y="4856442"/>
              <a:ext cx="195263" cy="30163"/>
            </a:xfrm>
            <a:custGeom>
              <a:avLst/>
              <a:gdLst>
                <a:gd name="T0" fmla="*/ 70 w 131"/>
                <a:gd name="T1" fmla="*/ 20 h 20"/>
                <a:gd name="T2" fmla="*/ 77 w 131"/>
                <a:gd name="T3" fmla="*/ 12 h 20"/>
                <a:gd name="T4" fmla="*/ 100 w 131"/>
                <a:gd name="T5" fmla="*/ 12 h 20"/>
                <a:gd name="T6" fmla="*/ 131 w 131"/>
                <a:gd name="T7" fmla="*/ 14 h 20"/>
                <a:gd name="T8" fmla="*/ 124 w 131"/>
                <a:gd name="T9" fmla="*/ 8 h 20"/>
                <a:gd name="T10" fmla="*/ 101 w 131"/>
                <a:gd name="T11" fmla="*/ 5 h 20"/>
                <a:gd name="T12" fmla="*/ 77 w 131"/>
                <a:gd name="T13" fmla="*/ 0 h 20"/>
                <a:gd name="T14" fmla="*/ 65 w 131"/>
                <a:gd name="T15" fmla="*/ 12 h 20"/>
                <a:gd name="T16" fmla="*/ 53 w 131"/>
                <a:gd name="T17" fmla="*/ 0 h 20"/>
                <a:gd name="T18" fmla="*/ 30 w 131"/>
                <a:gd name="T19" fmla="*/ 5 h 20"/>
                <a:gd name="T20" fmla="*/ 7 w 131"/>
                <a:gd name="T21" fmla="*/ 8 h 20"/>
                <a:gd name="T22" fmla="*/ 0 w 131"/>
                <a:gd name="T23" fmla="*/ 14 h 20"/>
                <a:gd name="T24" fmla="*/ 31 w 131"/>
                <a:gd name="T25" fmla="*/ 12 h 20"/>
                <a:gd name="T26" fmla="*/ 54 w 131"/>
                <a:gd name="T27" fmla="*/ 12 h 20"/>
                <a:gd name="T28" fmla="*/ 61 w 131"/>
                <a:gd name="T29" fmla="*/ 20 h 20"/>
                <a:gd name="T30" fmla="*/ 70 w 131"/>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20">
                  <a:moveTo>
                    <a:pt x="70" y="20"/>
                  </a:moveTo>
                  <a:cubicBezTo>
                    <a:pt x="70" y="16"/>
                    <a:pt x="71" y="14"/>
                    <a:pt x="77" y="12"/>
                  </a:cubicBezTo>
                  <a:cubicBezTo>
                    <a:pt x="83" y="10"/>
                    <a:pt x="89" y="11"/>
                    <a:pt x="100" y="12"/>
                  </a:cubicBezTo>
                  <a:cubicBezTo>
                    <a:pt x="111" y="14"/>
                    <a:pt x="120" y="15"/>
                    <a:pt x="131" y="14"/>
                  </a:cubicBezTo>
                  <a:cubicBezTo>
                    <a:pt x="127" y="12"/>
                    <a:pt x="126" y="10"/>
                    <a:pt x="124" y="8"/>
                  </a:cubicBezTo>
                  <a:cubicBezTo>
                    <a:pt x="115" y="8"/>
                    <a:pt x="109" y="7"/>
                    <a:pt x="101" y="5"/>
                  </a:cubicBezTo>
                  <a:cubicBezTo>
                    <a:pt x="93" y="2"/>
                    <a:pt x="83" y="0"/>
                    <a:pt x="77" y="0"/>
                  </a:cubicBezTo>
                  <a:cubicBezTo>
                    <a:pt x="71" y="1"/>
                    <a:pt x="67" y="4"/>
                    <a:pt x="65" y="12"/>
                  </a:cubicBezTo>
                  <a:cubicBezTo>
                    <a:pt x="63" y="4"/>
                    <a:pt x="59" y="1"/>
                    <a:pt x="53" y="0"/>
                  </a:cubicBezTo>
                  <a:cubicBezTo>
                    <a:pt x="47" y="0"/>
                    <a:pt x="38" y="2"/>
                    <a:pt x="30" y="5"/>
                  </a:cubicBezTo>
                  <a:cubicBezTo>
                    <a:pt x="22" y="7"/>
                    <a:pt x="16" y="8"/>
                    <a:pt x="7" y="8"/>
                  </a:cubicBezTo>
                  <a:cubicBezTo>
                    <a:pt x="5" y="10"/>
                    <a:pt x="4" y="12"/>
                    <a:pt x="0" y="14"/>
                  </a:cubicBezTo>
                  <a:cubicBezTo>
                    <a:pt x="11" y="15"/>
                    <a:pt x="20" y="14"/>
                    <a:pt x="31" y="12"/>
                  </a:cubicBezTo>
                  <a:cubicBezTo>
                    <a:pt x="41" y="11"/>
                    <a:pt x="48" y="10"/>
                    <a:pt x="54" y="12"/>
                  </a:cubicBezTo>
                  <a:cubicBezTo>
                    <a:pt x="60" y="14"/>
                    <a:pt x="61" y="16"/>
                    <a:pt x="61" y="20"/>
                  </a:cubicBezTo>
                  <a:cubicBezTo>
                    <a:pt x="70" y="20"/>
                    <a:pt x="70" y="20"/>
                    <a:pt x="7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100"/>
            </a:p>
          </p:txBody>
        </p:sp>
        <p:sp>
          <p:nvSpPr>
            <p:cNvPr id="73" name="Freeform 44"/>
            <p:cNvSpPr>
              <a:spLocks noEditPoints="1"/>
            </p:cNvSpPr>
            <p:nvPr userDrawn="1"/>
          </p:nvSpPr>
          <p:spPr bwMode="auto">
            <a:xfrm>
              <a:off x="8840867" y="4681823"/>
              <a:ext cx="252414" cy="257174"/>
            </a:xfrm>
            <a:custGeom>
              <a:avLst/>
              <a:gdLst>
                <a:gd name="T0" fmla="*/ 85 w 170"/>
                <a:gd name="T1" fmla="*/ 0 h 171"/>
                <a:gd name="T2" fmla="*/ 0 w 170"/>
                <a:gd name="T3" fmla="*/ 86 h 171"/>
                <a:gd name="T4" fmla="*/ 85 w 170"/>
                <a:gd name="T5" fmla="*/ 171 h 171"/>
                <a:gd name="T6" fmla="*/ 170 w 170"/>
                <a:gd name="T7" fmla="*/ 86 h 171"/>
                <a:gd name="T8" fmla="*/ 85 w 170"/>
                <a:gd name="T9" fmla="*/ 0 h 171"/>
                <a:gd name="T10" fmla="*/ 85 w 170"/>
                <a:gd name="T11" fmla="*/ 168 h 171"/>
                <a:gd name="T12" fmla="*/ 2 w 170"/>
                <a:gd name="T13" fmla="*/ 85 h 171"/>
                <a:gd name="T14" fmla="*/ 85 w 170"/>
                <a:gd name="T15" fmla="*/ 3 h 171"/>
                <a:gd name="T16" fmla="*/ 167 w 170"/>
                <a:gd name="T17" fmla="*/ 85 h 171"/>
                <a:gd name="T18" fmla="*/ 85 w 170"/>
                <a:gd name="T19" fmla="*/ 16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71">
                  <a:moveTo>
                    <a:pt x="85" y="0"/>
                  </a:moveTo>
                  <a:cubicBezTo>
                    <a:pt x="38" y="0"/>
                    <a:pt x="0" y="38"/>
                    <a:pt x="0" y="86"/>
                  </a:cubicBezTo>
                  <a:cubicBezTo>
                    <a:pt x="0" y="132"/>
                    <a:pt x="38" y="171"/>
                    <a:pt x="85" y="171"/>
                  </a:cubicBezTo>
                  <a:cubicBezTo>
                    <a:pt x="132" y="171"/>
                    <a:pt x="170" y="133"/>
                    <a:pt x="170" y="86"/>
                  </a:cubicBezTo>
                  <a:cubicBezTo>
                    <a:pt x="170" y="38"/>
                    <a:pt x="132" y="0"/>
                    <a:pt x="85" y="0"/>
                  </a:cubicBezTo>
                  <a:close/>
                  <a:moveTo>
                    <a:pt x="85" y="168"/>
                  </a:moveTo>
                  <a:cubicBezTo>
                    <a:pt x="39" y="168"/>
                    <a:pt x="2" y="131"/>
                    <a:pt x="2" y="85"/>
                  </a:cubicBezTo>
                  <a:cubicBezTo>
                    <a:pt x="2" y="40"/>
                    <a:pt x="39" y="3"/>
                    <a:pt x="85" y="3"/>
                  </a:cubicBezTo>
                  <a:cubicBezTo>
                    <a:pt x="130" y="3"/>
                    <a:pt x="167" y="40"/>
                    <a:pt x="167" y="85"/>
                  </a:cubicBezTo>
                  <a:cubicBezTo>
                    <a:pt x="167" y="131"/>
                    <a:pt x="130" y="168"/>
                    <a:pt x="85"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100"/>
            </a:p>
          </p:txBody>
        </p:sp>
        <p:sp>
          <p:nvSpPr>
            <p:cNvPr id="74" name="Freeform 45"/>
            <p:cNvSpPr>
              <a:spLocks noEditPoints="1"/>
            </p:cNvSpPr>
            <p:nvPr userDrawn="1"/>
          </p:nvSpPr>
          <p:spPr bwMode="auto">
            <a:xfrm>
              <a:off x="9091692" y="4667536"/>
              <a:ext cx="39688" cy="36513"/>
            </a:xfrm>
            <a:custGeom>
              <a:avLst/>
              <a:gdLst>
                <a:gd name="T0" fmla="*/ 13 w 26"/>
                <a:gd name="T1" fmla="*/ 16 h 25"/>
                <a:gd name="T2" fmla="*/ 11 w 26"/>
                <a:gd name="T3" fmla="*/ 25 h 25"/>
                <a:gd name="T4" fmla="*/ 7 w 26"/>
                <a:gd name="T5" fmla="*/ 24 h 25"/>
                <a:gd name="T6" fmla="*/ 9 w 26"/>
                <a:gd name="T7" fmla="*/ 19 h 25"/>
                <a:gd name="T8" fmla="*/ 10 w 26"/>
                <a:gd name="T9" fmla="*/ 14 h 25"/>
                <a:gd name="T10" fmla="*/ 10 w 26"/>
                <a:gd name="T11" fmla="*/ 14 h 25"/>
                <a:gd name="T12" fmla="*/ 13 w 26"/>
                <a:gd name="T13" fmla="*/ 16 h 25"/>
                <a:gd name="T14" fmla="*/ 25 w 26"/>
                <a:gd name="T15" fmla="*/ 0 h 25"/>
                <a:gd name="T16" fmla="*/ 26 w 26"/>
                <a:gd name="T17" fmla="*/ 2 h 25"/>
                <a:gd name="T18" fmla="*/ 21 w 26"/>
                <a:gd name="T19" fmla="*/ 7 h 25"/>
                <a:gd name="T20" fmla="*/ 18 w 26"/>
                <a:gd name="T21" fmla="*/ 9 h 25"/>
                <a:gd name="T22" fmla="*/ 22 w 26"/>
                <a:gd name="T23" fmla="*/ 11 h 25"/>
                <a:gd name="T24" fmla="*/ 22 w 26"/>
                <a:gd name="T25" fmla="*/ 11 h 25"/>
                <a:gd name="T26" fmla="*/ 23 w 26"/>
                <a:gd name="T27" fmla="*/ 9 h 25"/>
                <a:gd name="T28" fmla="*/ 23 w 26"/>
                <a:gd name="T29" fmla="*/ 9 h 25"/>
                <a:gd name="T30" fmla="*/ 24 w 26"/>
                <a:gd name="T31" fmla="*/ 9 h 25"/>
                <a:gd name="T32" fmla="*/ 25 w 26"/>
                <a:gd name="T33" fmla="*/ 14 h 25"/>
                <a:gd name="T34" fmla="*/ 26 w 26"/>
                <a:gd name="T35" fmla="*/ 15 h 25"/>
                <a:gd name="T36" fmla="*/ 26 w 26"/>
                <a:gd name="T37" fmla="*/ 16 h 25"/>
                <a:gd name="T38" fmla="*/ 25 w 26"/>
                <a:gd name="T39" fmla="*/ 16 h 25"/>
                <a:gd name="T40" fmla="*/ 23 w 26"/>
                <a:gd name="T41" fmla="*/ 16 h 25"/>
                <a:gd name="T42" fmla="*/ 22 w 26"/>
                <a:gd name="T43" fmla="*/ 15 h 25"/>
                <a:gd name="T44" fmla="*/ 13 w 26"/>
                <a:gd name="T45" fmla="*/ 11 h 25"/>
                <a:gd name="T46" fmla="*/ 4 w 26"/>
                <a:gd name="T47" fmla="*/ 13 h 25"/>
                <a:gd name="T48" fmla="*/ 2 w 26"/>
                <a:gd name="T49" fmla="*/ 8 h 25"/>
                <a:gd name="T50" fmla="*/ 2 w 26"/>
                <a:gd name="T51" fmla="*/ 8 h 25"/>
                <a:gd name="T52" fmla="*/ 3 w 26"/>
                <a:gd name="T53" fmla="*/ 8 h 25"/>
                <a:gd name="T54" fmla="*/ 5 w 26"/>
                <a:gd name="T55" fmla="*/ 10 h 25"/>
                <a:gd name="T56" fmla="*/ 11 w 26"/>
                <a:gd name="T57" fmla="*/ 10 h 25"/>
                <a:gd name="T58" fmla="*/ 11 w 26"/>
                <a:gd name="T59" fmla="*/ 9 h 25"/>
                <a:gd name="T60" fmla="*/ 8 w 26"/>
                <a:gd name="T61" fmla="*/ 3 h 25"/>
                <a:gd name="T62" fmla="*/ 9 w 26"/>
                <a:gd name="T63" fmla="*/ 2 h 25"/>
                <a:gd name="T64" fmla="*/ 10 w 26"/>
                <a:gd name="T65" fmla="*/ 2 h 25"/>
                <a:gd name="T66" fmla="*/ 11 w 26"/>
                <a:gd name="T67" fmla="*/ 5 h 25"/>
                <a:gd name="T68" fmla="*/ 12 w 26"/>
                <a:gd name="T69" fmla="*/ 6 h 25"/>
                <a:gd name="T70" fmla="*/ 15 w 26"/>
                <a:gd name="T71" fmla="*/ 8 h 25"/>
                <a:gd name="T72" fmla="*/ 22 w 26"/>
                <a:gd name="T73" fmla="*/ 2 h 25"/>
                <a:gd name="T74" fmla="*/ 24 w 26"/>
                <a:gd name="T75" fmla="*/ 0 h 25"/>
                <a:gd name="T76" fmla="*/ 25 w 26"/>
                <a:gd name="T7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5">
                  <a:moveTo>
                    <a:pt x="13" y="16"/>
                  </a:moveTo>
                  <a:cubicBezTo>
                    <a:pt x="14" y="18"/>
                    <a:pt x="13" y="24"/>
                    <a:pt x="11" y="25"/>
                  </a:cubicBezTo>
                  <a:cubicBezTo>
                    <a:pt x="10" y="25"/>
                    <a:pt x="7" y="25"/>
                    <a:pt x="7" y="24"/>
                  </a:cubicBezTo>
                  <a:cubicBezTo>
                    <a:pt x="7" y="22"/>
                    <a:pt x="8" y="21"/>
                    <a:pt x="9" y="19"/>
                  </a:cubicBezTo>
                  <a:cubicBezTo>
                    <a:pt x="10" y="18"/>
                    <a:pt x="9" y="16"/>
                    <a:pt x="10" y="14"/>
                  </a:cubicBezTo>
                  <a:cubicBezTo>
                    <a:pt x="10" y="14"/>
                    <a:pt x="10" y="14"/>
                    <a:pt x="10" y="14"/>
                  </a:cubicBezTo>
                  <a:cubicBezTo>
                    <a:pt x="11" y="15"/>
                    <a:pt x="12" y="15"/>
                    <a:pt x="13" y="16"/>
                  </a:cubicBezTo>
                  <a:close/>
                  <a:moveTo>
                    <a:pt x="25" y="0"/>
                  </a:moveTo>
                  <a:cubicBezTo>
                    <a:pt x="25" y="0"/>
                    <a:pt x="26" y="1"/>
                    <a:pt x="26" y="2"/>
                  </a:cubicBezTo>
                  <a:cubicBezTo>
                    <a:pt x="26" y="3"/>
                    <a:pt x="23" y="6"/>
                    <a:pt x="21" y="7"/>
                  </a:cubicBezTo>
                  <a:cubicBezTo>
                    <a:pt x="20" y="8"/>
                    <a:pt x="19" y="8"/>
                    <a:pt x="18" y="9"/>
                  </a:cubicBezTo>
                  <a:cubicBezTo>
                    <a:pt x="19" y="10"/>
                    <a:pt x="20" y="11"/>
                    <a:pt x="22" y="11"/>
                  </a:cubicBezTo>
                  <a:cubicBezTo>
                    <a:pt x="22" y="11"/>
                    <a:pt x="22" y="11"/>
                    <a:pt x="22" y="11"/>
                  </a:cubicBezTo>
                  <a:cubicBezTo>
                    <a:pt x="23" y="10"/>
                    <a:pt x="23" y="10"/>
                    <a:pt x="23" y="9"/>
                  </a:cubicBezTo>
                  <a:cubicBezTo>
                    <a:pt x="23" y="9"/>
                    <a:pt x="23" y="9"/>
                    <a:pt x="23" y="9"/>
                  </a:cubicBezTo>
                  <a:cubicBezTo>
                    <a:pt x="23" y="9"/>
                    <a:pt x="23" y="9"/>
                    <a:pt x="24" y="9"/>
                  </a:cubicBezTo>
                  <a:cubicBezTo>
                    <a:pt x="23" y="11"/>
                    <a:pt x="24" y="12"/>
                    <a:pt x="25" y="14"/>
                  </a:cubicBezTo>
                  <a:cubicBezTo>
                    <a:pt x="26" y="14"/>
                    <a:pt x="25" y="15"/>
                    <a:pt x="26" y="15"/>
                  </a:cubicBezTo>
                  <a:cubicBezTo>
                    <a:pt x="26" y="16"/>
                    <a:pt x="26" y="15"/>
                    <a:pt x="26" y="16"/>
                  </a:cubicBezTo>
                  <a:cubicBezTo>
                    <a:pt x="25" y="16"/>
                    <a:pt x="25" y="16"/>
                    <a:pt x="25" y="16"/>
                  </a:cubicBezTo>
                  <a:cubicBezTo>
                    <a:pt x="24" y="16"/>
                    <a:pt x="24" y="16"/>
                    <a:pt x="23" y="16"/>
                  </a:cubicBezTo>
                  <a:cubicBezTo>
                    <a:pt x="23" y="16"/>
                    <a:pt x="22" y="15"/>
                    <a:pt x="22" y="15"/>
                  </a:cubicBezTo>
                  <a:cubicBezTo>
                    <a:pt x="19" y="13"/>
                    <a:pt x="16" y="11"/>
                    <a:pt x="13" y="11"/>
                  </a:cubicBezTo>
                  <a:cubicBezTo>
                    <a:pt x="11" y="12"/>
                    <a:pt x="6" y="14"/>
                    <a:pt x="4" y="13"/>
                  </a:cubicBezTo>
                  <a:cubicBezTo>
                    <a:pt x="2" y="13"/>
                    <a:pt x="0" y="9"/>
                    <a:pt x="2" y="8"/>
                  </a:cubicBezTo>
                  <a:cubicBezTo>
                    <a:pt x="2" y="8"/>
                    <a:pt x="2" y="8"/>
                    <a:pt x="2" y="8"/>
                  </a:cubicBezTo>
                  <a:cubicBezTo>
                    <a:pt x="2" y="8"/>
                    <a:pt x="3" y="8"/>
                    <a:pt x="3" y="8"/>
                  </a:cubicBezTo>
                  <a:cubicBezTo>
                    <a:pt x="4" y="9"/>
                    <a:pt x="5" y="10"/>
                    <a:pt x="5" y="10"/>
                  </a:cubicBezTo>
                  <a:cubicBezTo>
                    <a:pt x="7" y="10"/>
                    <a:pt x="10" y="10"/>
                    <a:pt x="11" y="10"/>
                  </a:cubicBezTo>
                  <a:cubicBezTo>
                    <a:pt x="11" y="9"/>
                    <a:pt x="11" y="9"/>
                    <a:pt x="11" y="9"/>
                  </a:cubicBezTo>
                  <a:cubicBezTo>
                    <a:pt x="9" y="6"/>
                    <a:pt x="7" y="6"/>
                    <a:pt x="8" y="3"/>
                  </a:cubicBezTo>
                  <a:cubicBezTo>
                    <a:pt x="8" y="2"/>
                    <a:pt x="9" y="2"/>
                    <a:pt x="9" y="2"/>
                  </a:cubicBezTo>
                  <a:cubicBezTo>
                    <a:pt x="9" y="2"/>
                    <a:pt x="10" y="2"/>
                    <a:pt x="10" y="2"/>
                  </a:cubicBezTo>
                  <a:cubicBezTo>
                    <a:pt x="10" y="3"/>
                    <a:pt x="11" y="4"/>
                    <a:pt x="11" y="5"/>
                  </a:cubicBezTo>
                  <a:cubicBezTo>
                    <a:pt x="12" y="5"/>
                    <a:pt x="12" y="6"/>
                    <a:pt x="12" y="6"/>
                  </a:cubicBezTo>
                  <a:cubicBezTo>
                    <a:pt x="13" y="6"/>
                    <a:pt x="14" y="8"/>
                    <a:pt x="15" y="8"/>
                  </a:cubicBezTo>
                  <a:cubicBezTo>
                    <a:pt x="16" y="8"/>
                    <a:pt x="21" y="4"/>
                    <a:pt x="22" y="2"/>
                  </a:cubicBezTo>
                  <a:cubicBezTo>
                    <a:pt x="23" y="2"/>
                    <a:pt x="23" y="0"/>
                    <a:pt x="24" y="0"/>
                  </a:cubicBezTo>
                  <a:cubicBezTo>
                    <a:pt x="25" y="0"/>
                    <a:pt x="25"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100"/>
            </a:p>
          </p:txBody>
        </p:sp>
        <p:sp>
          <p:nvSpPr>
            <p:cNvPr id="75" name="Freeform 46"/>
            <p:cNvSpPr>
              <a:spLocks noEditPoints="1"/>
            </p:cNvSpPr>
            <p:nvPr userDrawn="1"/>
          </p:nvSpPr>
          <p:spPr bwMode="auto">
            <a:xfrm>
              <a:off x="9120267" y="4715161"/>
              <a:ext cx="53975" cy="44450"/>
            </a:xfrm>
            <a:custGeom>
              <a:avLst/>
              <a:gdLst>
                <a:gd name="T0" fmla="*/ 32 w 36"/>
                <a:gd name="T1" fmla="*/ 11 h 30"/>
                <a:gd name="T2" fmla="*/ 36 w 36"/>
                <a:gd name="T3" fmla="*/ 16 h 30"/>
                <a:gd name="T4" fmla="*/ 30 w 36"/>
                <a:gd name="T5" fmla="*/ 16 h 30"/>
                <a:gd name="T6" fmla="*/ 26 w 36"/>
                <a:gd name="T7" fmla="*/ 13 h 30"/>
                <a:gd name="T8" fmla="*/ 27 w 36"/>
                <a:gd name="T9" fmla="*/ 16 h 30"/>
                <a:gd name="T10" fmla="*/ 23 w 36"/>
                <a:gd name="T11" fmla="*/ 22 h 30"/>
                <a:gd name="T12" fmla="*/ 14 w 36"/>
                <a:gd name="T13" fmla="*/ 21 h 30"/>
                <a:gd name="T14" fmla="*/ 14 w 36"/>
                <a:gd name="T15" fmla="*/ 24 h 30"/>
                <a:gd name="T16" fmla="*/ 14 w 36"/>
                <a:gd name="T17" fmla="*/ 30 h 30"/>
                <a:gd name="T18" fmla="*/ 10 w 36"/>
                <a:gd name="T19" fmla="*/ 24 h 30"/>
                <a:gd name="T20" fmla="*/ 1 w 36"/>
                <a:gd name="T21" fmla="*/ 18 h 30"/>
                <a:gd name="T22" fmla="*/ 3 w 36"/>
                <a:gd name="T23" fmla="*/ 19 h 30"/>
                <a:gd name="T24" fmla="*/ 9 w 36"/>
                <a:gd name="T25" fmla="*/ 24 h 30"/>
                <a:gd name="T26" fmla="*/ 9 w 36"/>
                <a:gd name="T27" fmla="*/ 23 h 30"/>
                <a:gd name="T28" fmla="*/ 6 w 36"/>
                <a:gd name="T29" fmla="*/ 20 h 30"/>
                <a:gd name="T30" fmla="*/ 4 w 36"/>
                <a:gd name="T31" fmla="*/ 12 h 30"/>
                <a:gd name="T32" fmla="*/ 8 w 36"/>
                <a:gd name="T33" fmla="*/ 18 h 30"/>
                <a:gd name="T34" fmla="*/ 12 w 36"/>
                <a:gd name="T35" fmla="*/ 20 h 30"/>
                <a:gd name="T36" fmla="*/ 17 w 36"/>
                <a:gd name="T37" fmla="*/ 19 h 30"/>
                <a:gd name="T38" fmla="*/ 14 w 36"/>
                <a:gd name="T39" fmla="*/ 16 h 30"/>
                <a:gd name="T40" fmla="*/ 21 w 36"/>
                <a:gd name="T41" fmla="*/ 20 h 30"/>
                <a:gd name="T42" fmla="*/ 24 w 36"/>
                <a:gd name="T43" fmla="*/ 18 h 30"/>
                <a:gd name="T44" fmla="*/ 14 w 36"/>
                <a:gd name="T45" fmla="*/ 12 h 30"/>
                <a:gd name="T46" fmla="*/ 10 w 36"/>
                <a:gd name="T47" fmla="*/ 14 h 30"/>
                <a:gd name="T48" fmla="*/ 10 w 36"/>
                <a:gd name="T49" fmla="*/ 12 h 30"/>
                <a:gd name="T50" fmla="*/ 14 w 36"/>
                <a:gd name="T51" fmla="*/ 6 h 30"/>
                <a:gd name="T52" fmla="*/ 21 w 36"/>
                <a:gd name="T53" fmla="*/ 10 h 30"/>
                <a:gd name="T54" fmla="*/ 32 w 36"/>
                <a:gd name="T55" fmla="*/ 14 h 30"/>
                <a:gd name="T56" fmla="*/ 32 w 36"/>
                <a:gd name="T57" fmla="*/ 14 h 30"/>
                <a:gd name="T58" fmla="*/ 29 w 36"/>
                <a:gd name="T59" fmla="*/ 6 h 30"/>
                <a:gd name="T60" fmla="*/ 32 w 36"/>
                <a:gd name="T61" fmla="*/ 6 h 30"/>
                <a:gd name="T62" fmla="*/ 34 w 36"/>
                <a:gd name="T63" fmla="*/ 0 h 30"/>
                <a:gd name="T64" fmla="*/ 29 w 36"/>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0">
                  <a:moveTo>
                    <a:pt x="32" y="6"/>
                  </a:moveTo>
                  <a:cubicBezTo>
                    <a:pt x="33" y="8"/>
                    <a:pt x="31" y="10"/>
                    <a:pt x="32" y="11"/>
                  </a:cubicBezTo>
                  <a:cubicBezTo>
                    <a:pt x="32" y="11"/>
                    <a:pt x="32" y="12"/>
                    <a:pt x="32" y="12"/>
                  </a:cubicBezTo>
                  <a:cubicBezTo>
                    <a:pt x="34" y="12"/>
                    <a:pt x="36" y="14"/>
                    <a:pt x="36" y="16"/>
                  </a:cubicBezTo>
                  <a:cubicBezTo>
                    <a:pt x="36" y="17"/>
                    <a:pt x="34" y="19"/>
                    <a:pt x="33" y="19"/>
                  </a:cubicBezTo>
                  <a:cubicBezTo>
                    <a:pt x="32" y="18"/>
                    <a:pt x="30" y="16"/>
                    <a:pt x="30" y="16"/>
                  </a:cubicBezTo>
                  <a:cubicBezTo>
                    <a:pt x="29" y="14"/>
                    <a:pt x="27" y="14"/>
                    <a:pt x="26" y="13"/>
                  </a:cubicBezTo>
                  <a:cubicBezTo>
                    <a:pt x="26" y="13"/>
                    <a:pt x="26" y="13"/>
                    <a:pt x="26" y="13"/>
                  </a:cubicBezTo>
                  <a:cubicBezTo>
                    <a:pt x="26" y="13"/>
                    <a:pt x="26" y="13"/>
                    <a:pt x="26" y="13"/>
                  </a:cubicBezTo>
                  <a:cubicBezTo>
                    <a:pt x="26" y="14"/>
                    <a:pt x="27" y="14"/>
                    <a:pt x="27" y="16"/>
                  </a:cubicBezTo>
                  <a:cubicBezTo>
                    <a:pt x="27" y="18"/>
                    <a:pt x="28" y="21"/>
                    <a:pt x="24" y="23"/>
                  </a:cubicBezTo>
                  <a:cubicBezTo>
                    <a:pt x="24" y="22"/>
                    <a:pt x="24" y="22"/>
                    <a:pt x="23" y="22"/>
                  </a:cubicBezTo>
                  <a:cubicBezTo>
                    <a:pt x="22" y="22"/>
                    <a:pt x="21" y="20"/>
                    <a:pt x="20" y="20"/>
                  </a:cubicBezTo>
                  <a:cubicBezTo>
                    <a:pt x="19" y="22"/>
                    <a:pt x="16" y="21"/>
                    <a:pt x="14" y="21"/>
                  </a:cubicBezTo>
                  <a:cubicBezTo>
                    <a:pt x="13" y="21"/>
                    <a:pt x="13" y="22"/>
                    <a:pt x="13" y="22"/>
                  </a:cubicBezTo>
                  <a:cubicBezTo>
                    <a:pt x="14" y="22"/>
                    <a:pt x="14" y="23"/>
                    <a:pt x="14" y="24"/>
                  </a:cubicBezTo>
                  <a:cubicBezTo>
                    <a:pt x="15" y="24"/>
                    <a:pt x="18" y="26"/>
                    <a:pt x="18" y="28"/>
                  </a:cubicBezTo>
                  <a:cubicBezTo>
                    <a:pt x="18" y="29"/>
                    <a:pt x="16" y="30"/>
                    <a:pt x="14" y="30"/>
                  </a:cubicBezTo>
                  <a:cubicBezTo>
                    <a:pt x="14" y="28"/>
                    <a:pt x="13" y="26"/>
                    <a:pt x="11" y="25"/>
                  </a:cubicBezTo>
                  <a:cubicBezTo>
                    <a:pt x="10" y="25"/>
                    <a:pt x="11" y="24"/>
                    <a:pt x="10" y="24"/>
                  </a:cubicBezTo>
                  <a:cubicBezTo>
                    <a:pt x="9" y="25"/>
                    <a:pt x="8" y="26"/>
                    <a:pt x="7" y="26"/>
                  </a:cubicBezTo>
                  <a:cubicBezTo>
                    <a:pt x="3" y="25"/>
                    <a:pt x="0" y="22"/>
                    <a:pt x="1" y="18"/>
                  </a:cubicBezTo>
                  <a:cubicBezTo>
                    <a:pt x="2" y="17"/>
                    <a:pt x="2" y="16"/>
                    <a:pt x="2" y="15"/>
                  </a:cubicBezTo>
                  <a:cubicBezTo>
                    <a:pt x="3" y="16"/>
                    <a:pt x="3" y="18"/>
                    <a:pt x="3" y="19"/>
                  </a:cubicBezTo>
                  <a:cubicBezTo>
                    <a:pt x="3" y="19"/>
                    <a:pt x="3" y="20"/>
                    <a:pt x="4" y="20"/>
                  </a:cubicBezTo>
                  <a:cubicBezTo>
                    <a:pt x="5" y="22"/>
                    <a:pt x="7" y="23"/>
                    <a:pt x="9" y="24"/>
                  </a:cubicBezTo>
                  <a:cubicBezTo>
                    <a:pt x="9" y="24"/>
                    <a:pt x="9" y="24"/>
                    <a:pt x="9" y="23"/>
                  </a:cubicBezTo>
                  <a:cubicBezTo>
                    <a:pt x="9" y="23"/>
                    <a:pt x="9" y="23"/>
                    <a:pt x="9" y="23"/>
                  </a:cubicBezTo>
                  <a:cubicBezTo>
                    <a:pt x="9" y="22"/>
                    <a:pt x="8" y="22"/>
                    <a:pt x="8" y="21"/>
                  </a:cubicBezTo>
                  <a:cubicBezTo>
                    <a:pt x="8" y="21"/>
                    <a:pt x="7" y="20"/>
                    <a:pt x="6" y="20"/>
                  </a:cubicBezTo>
                  <a:cubicBezTo>
                    <a:pt x="5" y="19"/>
                    <a:pt x="3" y="14"/>
                    <a:pt x="4" y="13"/>
                  </a:cubicBezTo>
                  <a:cubicBezTo>
                    <a:pt x="4" y="13"/>
                    <a:pt x="4" y="12"/>
                    <a:pt x="4" y="12"/>
                  </a:cubicBezTo>
                  <a:cubicBezTo>
                    <a:pt x="5" y="12"/>
                    <a:pt x="5" y="12"/>
                    <a:pt x="5" y="13"/>
                  </a:cubicBezTo>
                  <a:cubicBezTo>
                    <a:pt x="6" y="14"/>
                    <a:pt x="7" y="16"/>
                    <a:pt x="8" y="18"/>
                  </a:cubicBezTo>
                  <a:cubicBezTo>
                    <a:pt x="9" y="18"/>
                    <a:pt x="10" y="19"/>
                    <a:pt x="11" y="20"/>
                  </a:cubicBezTo>
                  <a:cubicBezTo>
                    <a:pt x="11" y="20"/>
                    <a:pt x="11" y="20"/>
                    <a:pt x="12" y="20"/>
                  </a:cubicBezTo>
                  <a:cubicBezTo>
                    <a:pt x="13" y="19"/>
                    <a:pt x="14" y="19"/>
                    <a:pt x="16" y="19"/>
                  </a:cubicBezTo>
                  <a:cubicBezTo>
                    <a:pt x="16" y="19"/>
                    <a:pt x="17" y="19"/>
                    <a:pt x="17" y="19"/>
                  </a:cubicBezTo>
                  <a:cubicBezTo>
                    <a:pt x="17" y="18"/>
                    <a:pt x="15" y="17"/>
                    <a:pt x="15" y="17"/>
                  </a:cubicBezTo>
                  <a:cubicBezTo>
                    <a:pt x="14" y="16"/>
                    <a:pt x="14" y="16"/>
                    <a:pt x="14" y="16"/>
                  </a:cubicBezTo>
                  <a:cubicBezTo>
                    <a:pt x="16" y="14"/>
                    <a:pt x="17" y="16"/>
                    <a:pt x="19" y="18"/>
                  </a:cubicBezTo>
                  <a:cubicBezTo>
                    <a:pt x="20" y="19"/>
                    <a:pt x="20" y="19"/>
                    <a:pt x="21" y="20"/>
                  </a:cubicBezTo>
                  <a:cubicBezTo>
                    <a:pt x="22" y="20"/>
                    <a:pt x="23" y="21"/>
                    <a:pt x="24" y="20"/>
                  </a:cubicBezTo>
                  <a:cubicBezTo>
                    <a:pt x="24" y="19"/>
                    <a:pt x="24" y="19"/>
                    <a:pt x="24" y="18"/>
                  </a:cubicBezTo>
                  <a:cubicBezTo>
                    <a:pt x="24" y="15"/>
                    <a:pt x="20" y="12"/>
                    <a:pt x="17" y="12"/>
                  </a:cubicBezTo>
                  <a:cubicBezTo>
                    <a:pt x="16" y="11"/>
                    <a:pt x="14" y="10"/>
                    <a:pt x="14" y="12"/>
                  </a:cubicBezTo>
                  <a:cubicBezTo>
                    <a:pt x="14" y="12"/>
                    <a:pt x="13" y="14"/>
                    <a:pt x="13" y="14"/>
                  </a:cubicBezTo>
                  <a:cubicBezTo>
                    <a:pt x="12" y="14"/>
                    <a:pt x="11" y="14"/>
                    <a:pt x="10" y="14"/>
                  </a:cubicBezTo>
                  <a:cubicBezTo>
                    <a:pt x="10" y="14"/>
                    <a:pt x="10" y="14"/>
                    <a:pt x="10" y="14"/>
                  </a:cubicBezTo>
                  <a:cubicBezTo>
                    <a:pt x="10" y="13"/>
                    <a:pt x="10" y="13"/>
                    <a:pt x="10" y="12"/>
                  </a:cubicBezTo>
                  <a:cubicBezTo>
                    <a:pt x="10" y="12"/>
                    <a:pt x="9" y="12"/>
                    <a:pt x="9" y="11"/>
                  </a:cubicBezTo>
                  <a:cubicBezTo>
                    <a:pt x="9" y="10"/>
                    <a:pt x="13" y="6"/>
                    <a:pt x="14" y="6"/>
                  </a:cubicBezTo>
                  <a:cubicBezTo>
                    <a:pt x="16" y="8"/>
                    <a:pt x="17" y="8"/>
                    <a:pt x="19" y="9"/>
                  </a:cubicBezTo>
                  <a:cubicBezTo>
                    <a:pt x="20" y="9"/>
                    <a:pt x="21" y="10"/>
                    <a:pt x="21" y="10"/>
                  </a:cubicBezTo>
                  <a:cubicBezTo>
                    <a:pt x="23" y="11"/>
                    <a:pt x="24" y="11"/>
                    <a:pt x="26" y="12"/>
                  </a:cubicBezTo>
                  <a:cubicBezTo>
                    <a:pt x="28" y="12"/>
                    <a:pt x="30" y="14"/>
                    <a:pt x="32" y="14"/>
                  </a:cubicBezTo>
                  <a:cubicBezTo>
                    <a:pt x="32" y="14"/>
                    <a:pt x="32" y="14"/>
                    <a:pt x="32" y="14"/>
                  </a:cubicBezTo>
                  <a:cubicBezTo>
                    <a:pt x="32" y="14"/>
                    <a:pt x="32" y="14"/>
                    <a:pt x="32" y="14"/>
                  </a:cubicBezTo>
                  <a:cubicBezTo>
                    <a:pt x="30" y="13"/>
                    <a:pt x="27" y="12"/>
                    <a:pt x="28" y="10"/>
                  </a:cubicBezTo>
                  <a:cubicBezTo>
                    <a:pt x="28" y="8"/>
                    <a:pt x="30" y="8"/>
                    <a:pt x="29" y="6"/>
                  </a:cubicBezTo>
                  <a:cubicBezTo>
                    <a:pt x="30" y="6"/>
                    <a:pt x="30" y="6"/>
                    <a:pt x="30" y="6"/>
                  </a:cubicBezTo>
                  <a:cubicBezTo>
                    <a:pt x="31" y="6"/>
                    <a:pt x="31" y="6"/>
                    <a:pt x="32" y="6"/>
                  </a:cubicBezTo>
                  <a:close/>
                  <a:moveTo>
                    <a:pt x="34" y="0"/>
                  </a:moveTo>
                  <a:cubicBezTo>
                    <a:pt x="34" y="0"/>
                    <a:pt x="34" y="0"/>
                    <a:pt x="34" y="0"/>
                  </a:cubicBezTo>
                  <a:cubicBezTo>
                    <a:pt x="33" y="2"/>
                    <a:pt x="29" y="6"/>
                    <a:pt x="26" y="6"/>
                  </a:cubicBezTo>
                  <a:cubicBezTo>
                    <a:pt x="25" y="4"/>
                    <a:pt x="27" y="2"/>
                    <a:pt x="29" y="0"/>
                  </a:cubicBezTo>
                  <a:cubicBezTo>
                    <a:pt x="30" y="1"/>
                    <a:pt x="32"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100"/>
            </a:p>
          </p:txBody>
        </p:sp>
        <p:sp>
          <p:nvSpPr>
            <p:cNvPr id="76" name="Freeform 47"/>
            <p:cNvSpPr>
              <a:spLocks noEditPoints="1"/>
            </p:cNvSpPr>
            <p:nvPr userDrawn="1"/>
          </p:nvSpPr>
          <p:spPr bwMode="auto">
            <a:xfrm>
              <a:off x="9037717" y="4621498"/>
              <a:ext cx="53975" cy="46038"/>
            </a:xfrm>
            <a:custGeom>
              <a:avLst/>
              <a:gdLst>
                <a:gd name="T0" fmla="*/ 13 w 36"/>
                <a:gd name="T1" fmla="*/ 14 h 30"/>
                <a:gd name="T2" fmla="*/ 10 w 36"/>
                <a:gd name="T3" fmla="*/ 17 h 30"/>
                <a:gd name="T4" fmla="*/ 10 w 36"/>
                <a:gd name="T5" fmla="*/ 17 h 30"/>
                <a:gd name="T6" fmla="*/ 13 w 36"/>
                <a:gd name="T7" fmla="*/ 14 h 30"/>
                <a:gd name="T8" fmla="*/ 13 w 36"/>
                <a:gd name="T9" fmla="*/ 14 h 30"/>
                <a:gd name="T10" fmla="*/ 26 w 36"/>
                <a:gd name="T11" fmla="*/ 1 h 30"/>
                <a:gd name="T12" fmla="*/ 27 w 36"/>
                <a:gd name="T13" fmla="*/ 1 h 30"/>
                <a:gd name="T14" fmla="*/ 25 w 36"/>
                <a:gd name="T15" fmla="*/ 7 h 30"/>
                <a:gd name="T16" fmla="*/ 22 w 36"/>
                <a:gd name="T17" fmla="*/ 10 h 30"/>
                <a:gd name="T18" fmla="*/ 22 w 36"/>
                <a:gd name="T19" fmla="*/ 11 h 30"/>
                <a:gd name="T20" fmla="*/ 25 w 36"/>
                <a:gd name="T21" fmla="*/ 11 h 30"/>
                <a:gd name="T22" fmla="*/ 26 w 36"/>
                <a:gd name="T23" fmla="*/ 10 h 30"/>
                <a:gd name="T24" fmla="*/ 29 w 36"/>
                <a:gd name="T25" fmla="*/ 13 h 30"/>
                <a:gd name="T26" fmla="*/ 28 w 36"/>
                <a:gd name="T27" fmla="*/ 14 h 30"/>
                <a:gd name="T28" fmla="*/ 21 w 36"/>
                <a:gd name="T29" fmla="*/ 14 h 30"/>
                <a:gd name="T30" fmla="*/ 19 w 36"/>
                <a:gd name="T31" fmla="*/ 13 h 30"/>
                <a:gd name="T32" fmla="*/ 16 w 36"/>
                <a:gd name="T33" fmla="*/ 18 h 30"/>
                <a:gd name="T34" fmla="*/ 16 w 36"/>
                <a:gd name="T35" fmla="*/ 18 h 30"/>
                <a:gd name="T36" fmla="*/ 21 w 36"/>
                <a:gd name="T37" fmla="*/ 20 h 30"/>
                <a:gd name="T38" fmla="*/ 20 w 36"/>
                <a:gd name="T39" fmla="*/ 24 h 30"/>
                <a:gd name="T40" fmla="*/ 20 w 36"/>
                <a:gd name="T41" fmla="*/ 27 h 30"/>
                <a:gd name="T42" fmla="*/ 14 w 36"/>
                <a:gd name="T43" fmla="*/ 27 h 30"/>
                <a:gd name="T44" fmla="*/ 15 w 36"/>
                <a:gd name="T45" fmla="*/ 21 h 30"/>
                <a:gd name="T46" fmla="*/ 14 w 36"/>
                <a:gd name="T47" fmla="*/ 21 h 30"/>
                <a:gd name="T48" fmla="*/ 9 w 36"/>
                <a:gd name="T49" fmla="*/ 28 h 30"/>
                <a:gd name="T50" fmla="*/ 9 w 36"/>
                <a:gd name="T51" fmla="*/ 28 h 30"/>
                <a:gd name="T52" fmla="*/ 9 w 36"/>
                <a:gd name="T53" fmla="*/ 22 h 30"/>
                <a:gd name="T54" fmla="*/ 11 w 36"/>
                <a:gd name="T55" fmla="*/ 20 h 30"/>
                <a:gd name="T56" fmla="*/ 8 w 36"/>
                <a:gd name="T57" fmla="*/ 20 h 30"/>
                <a:gd name="T58" fmla="*/ 6 w 36"/>
                <a:gd name="T59" fmla="*/ 21 h 30"/>
                <a:gd name="T60" fmla="*/ 1 w 36"/>
                <a:gd name="T61" fmla="*/ 23 h 30"/>
                <a:gd name="T62" fmla="*/ 0 w 36"/>
                <a:gd name="T63" fmla="*/ 22 h 30"/>
                <a:gd name="T64" fmla="*/ 1 w 36"/>
                <a:gd name="T65" fmla="*/ 19 h 30"/>
                <a:gd name="T66" fmla="*/ 3 w 36"/>
                <a:gd name="T67" fmla="*/ 15 h 30"/>
                <a:gd name="T68" fmla="*/ 13 w 36"/>
                <a:gd name="T69" fmla="*/ 13 h 30"/>
                <a:gd name="T70" fmla="*/ 16 w 36"/>
                <a:gd name="T71" fmla="*/ 14 h 30"/>
                <a:gd name="T72" fmla="*/ 16 w 36"/>
                <a:gd name="T73" fmla="*/ 14 h 30"/>
                <a:gd name="T74" fmla="*/ 16 w 36"/>
                <a:gd name="T75" fmla="*/ 13 h 30"/>
                <a:gd name="T76" fmla="*/ 15 w 36"/>
                <a:gd name="T77" fmla="*/ 13 h 30"/>
                <a:gd name="T78" fmla="*/ 13 w 36"/>
                <a:gd name="T79" fmla="*/ 8 h 30"/>
                <a:gd name="T80" fmla="*/ 13 w 36"/>
                <a:gd name="T81" fmla="*/ 8 h 30"/>
                <a:gd name="T82" fmla="*/ 18 w 36"/>
                <a:gd name="T83" fmla="*/ 11 h 30"/>
                <a:gd name="T84" fmla="*/ 20 w 36"/>
                <a:gd name="T85" fmla="*/ 9 h 30"/>
                <a:gd name="T86" fmla="*/ 21 w 36"/>
                <a:gd name="T87" fmla="*/ 7 h 30"/>
                <a:gd name="T88" fmla="*/ 24 w 36"/>
                <a:gd name="T89" fmla="*/ 4 h 30"/>
                <a:gd name="T90" fmla="*/ 26 w 36"/>
                <a:gd name="T91" fmla="*/ 1 h 30"/>
                <a:gd name="T92" fmla="*/ 26 w 36"/>
                <a:gd name="T93" fmla="*/ 1 h 30"/>
                <a:gd name="T94" fmla="*/ 31 w 36"/>
                <a:gd name="T95" fmla="*/ 3 h 30"/>
                <a:gd name="T96" fmla="*/ 35 w 36"/>
                <a:gd name="T97" fmla="*/ 7 h 30"/>
                <a:gd name="T98" fmla="*/ 36 w 36"/>
                <a:gd name="T99" fmla="*/ 9 h 30"/>
                <a:gd name="T100" fmla="*/ 31 w 36"/>
                <a:gd name="T101" fmla="*/ 10 h 30"/>
                <a:gd name="T102" fmla="*/ 31 w 36"/>
                <a:gd name="T103" fmla="*/ 8 h 30"/>
                <a:gd name="T104" fmla="*/ 30 w 36"/>
                <a:gd name="T105" fmla="*/ 8 h 30"/>
                <a:gd name="T106" fmla="*/ 31 w 36"/>
                <a:gd name="T107"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 h="30">
                  <a:moveTo>
                    <a:pt x="13" y="14"/>
                  </a:moveTo>
                  <a:cubicBezTo>
                    <a:pt x="13" y="14"/>
                    <a:pt x="10" y="16"/>
                    <a:pt x="10" y="17"/>
                  </a:cubicBezTo>
                  <a:cubicBezTo>
                    <a:pt x="10" y="17"/>
                    <a:pt x="10" y="17"/>
                    <a:pt x="10" y="17"/>
                  </a:cubicBezTo>
                  <a:cubicBezTo>
                    <a:pt x="13" y="19"/>
                    <a:pt x="14" y="17"/>
                    <a:pt x="13" y="14"/>
                  </a:cubicBezTo>
                  <a:cubicBezTo>
                    <a:pt x="13" y="14"/>
                    <a:pt x="13" y="14"/>
                    <a:pt x="13" y="14"/>
                  </a:cubicBezTo>
                  <a:close/>
                  <a:moveTo>
                    <a:pt x="26" y="1"/>
                  </a:moveTo>
                  <a:cubicBezTo>
                    <a:pt x="26" y="1"/>
                    <a:pt x="26" y="1"/>
                    <a:pt x="27" y="1"/>
                  </a:cubicBezTo>
                  <a:cubicBezTo>
                    <a:pt x="27" y="2"/>
                    <a:pt x="25" y="6"/>
                    <a:pt x="25" y="7"/>
                  </a:cubicBezTo>
                  <a:cubicBezTo>
                    <a:pt x="24" y="8"/>
                    <a:pt x="22" y="10"/>
                    <a:pt x="22" y="10"/>
                  </a:cubicBezTo>
                  <a:cubicBezTo>
                    <a:pt x="22" y="10"/>
                    <a:pt x="22" y="10"/>
                    <a:pt x="22" y="11"/>
                  </a:cubicBezTo>
                  <a:cubicBezTo>
                    <a:pt x="23" y="12"/>
                    <a:pt x="25" y="12"/>
                    <a:pt x="25" y="11"/>
                  </a:cubicBezTo>
                  <a:cubicBezTo>
                    <a:pt x="26" y="10"/>
                    <a:pt x="25" y="10"/>
                    <a:pt x="26" y="10"/>
                  </a:cubicBezTo>
                  <a:cubicBezTo>
                    <a:pt x="27" y="10"/>
                    <a:pt x="29" y="12"/>
                    <a:pt x="29" y="13"/>
                  </a:cubicBezTo>
                  <a:cubicBezTo>
                    <a:pt x="29" y="13"/>
                    <a:pt x="29" y="14"/>
                    <a:pt x="28" y="14"/>
                  </a:cubicBezTo>
                  <a:cubicBezTo>
                    <a:pt x="25" y="13"/>
                    <a:pt x="23" y="14"/>
                    <a:pt x="21" y="14"/>
                  </a:cubicBezTo>
                  <a:cubicBezTo>
                    <a:pt x="20" y="14"/>
                    <a:pt x="20" y="13"/>
                    <a:pt x="19" y="13"/>
                  </a:cubicBezTo>
                  <a:cubicBezTo>
                    <a:pt x="18" y="14"/>
                    <a:pt x="16" y="17"/>
                    <a:pt x="16" y="18"/>
                  </a:cubicBezTo>
                  <a:cubicBezTo>
                    <a:pt x="16" y="18"/>
                    <a:pt x="16" y="18"/>
                    <a:pt x="16" y="18"/>
                  </a:cubicBezTo>
                  <a:cubicBezTo>
                    <a:pt x="18" y="19"/>
                    <a:pt x="19" y="17"/>
                    <a:pt x="21" y="20"/>
                  </a:cubicBezTo>
                  <a:cubicBezTo>
                    <a:pt x="21" y="22"/>
                    <a:pt x="20" y="22"/>
                    <a:pt x="20" y="24"/>
                  </a:cubicBezTo>
                  <a:cubicBezTo>
                    <a:pt x="19" y="25"/>
                    <a:pt x="20" y="26"/>
                    <a:pt x="20" y="27"/>
                  </a:cubicBezTo>
                  <a:cubicBezTo>
                    <a:pt x="19" y="30"/>
                    <a:pt x="15" y="29"/>
                    <a:pt x="14" y="27"/>
                  </a:cubicBezTo>
                  <a:cubicBezTo>
                    <a:pt x="13" y="26"/>
                    <a:pt x="15" y="22"/>
                    <a:pt x="15" y="21"/>
                  </a:cubicBezTo>
                  <a:cubicBezTo>
                    <a:pt x="14" y="21"/>
                    <a:pt x="14" y="21"/>
                    <a:pt x="14" y="21"/>
                  </a:cubicBezTo>
                  <a:cubicBezTo>
                    <a:pt x="11" y="22"/>
                    <a:pt x="11" y="26"/>
                    <a:pt x="9" y="28"/>
                  </a:cubicBezTo>
                  <a:cubicBezTo>
                    <a:pt x="9" y="28"/>
                    <a:pt x="9" y="28"/>
                    <a:pt x="9" y="28"/>
                  </a:cubicBezTo>
                  <a:cubicBezTo>
                    <a:pt x="8" y="27"/>
                    <a:pt x="9" y="24"/>
                    <a:pt x="9" y="22"/>
                  </a:cubicBezTo>
                  <a:cubicBezTo>
                    <a:pt x="10" y="22"/>
                    <a:pt x="11" y="21"/>
                    <a:pt x="11" y="20"/>
                  </a:cubicBezTo>
                  <a:cubicBezTo>
                    <a:pt x="10" y="20"/>
                    <a:pt x="9" y="19"/>
                    <a:pt x="8" y="20"/>
                  </a:cubicBezTo>
                  <a:cubicBezTo>
                    <a:pt x="7" y="20"/>
                    <a:pt x="7" y="21"/>
                    <a:pt x="6" y="21"/>
                  </a:cubicBezTo>
                  <a:cubicBezTo>
                    <a:pt x="5" y="22"/>
                    <a:pt x="3" y="23"/>
                    <a:pt x="1" y="23"/>
                  </a:cubicBezTo>
                  <a:cubicBezTo>
                    <a:pt x="1" y="23"/>
                    <a:pt x="1" y="22"/>
                    <a:pt x="0" y="22"/>
                  </a:cubicBezTo>
                  <a:cubicBezTo>
                    <a:pt x="1" y="20"/>
                    <a:pt x="1" y="20"/>
                    <a:pt x="1" y="19"/>
                  </a:cubicBezTo>
                  <a:cubicBezTo>
                    <a:pt x="1" y="18"/>
                    <a:pt x="3" y="17"/>
                    <a:pt x="3" y="15"/>
                  </a:cubicBezTo>
                  <a:cubicBezTo>
                    <a:pt x="7" y="15"/>
                    <a:pt x="9" y="13"/>
                    <a:pt x="13" y="13"/>
                  </a:cubicBezTo>
                  <a:cubicBezTo>
                    <a:pt x="14" y="13"/>
                    <a:pt x="15" y="15"/>
                    <a:pt x="16" y="14"/>
                  </a:cubicBezTo>
                  <a:cubicBezTo>
                    <a:pt x="16" y="14"/>
                    <a:pt x="16" y="14"/>
                    <a:pt x="16" y="14"/>
                  </a:cubicBezTo>
                  <a:cubicBezTo>
                    <a:pt x="16" y="14"/>
                    <a:pt x="16" y="14"/>
                    <a:pt x="16" y="13"/>
                  </a:cubicBezTo>
                  <a:cubicBezTo>
                    <a:pt x="15" y="13"/>
                    <a:pt x="15" y="13"/>
                    <a:pt x="15" y="13"/>
                  </a:cubicBezTo>
                  <a:cubicBezTo>
                    <a:pt x="12" y="12"/>
                    <a:pt x="12" y="10"/>
                    <a:pt x="13" y="8"/>
                  </a:cubicBezTo>
                  <a:cubicBezTo>
                    <a:pt x="13" y="8"/>
                    <a:pt x="13" y="8"/>
                    <a:pt x="13" y="8"/>
                  </a:cubicBezTo>
                  <a:cubicBezTo>
                    <a:pt x="14" y="10"/>
                    <a:pt x="17" y="11"/>
                    <a:pt x="18" y="11"/>
                  </a:cubicBezTo>
                  <a:cubicBezTo>
                    <a:pt x="19" y="10"/>
                    <a:pt x="19" y="10"/>
                    <a:pt x="20" y="9"/>
                  </a:cubicBezTo>
                  <a:cubicBezTo>
                    <a:pt x="20" y="8"/>
                    <a:pt x="21" y="8"/>
                    <a:pt x="21" y="7"/>
                  </a:cubicBezTo>
                  <a:cubicBezTo>
                    <a:pt x="22" y="6"/>
                    <a:pt x="23" y="5"/>
                    <a:pt x="24" y="4"/>
                  </a:cubicBezTo>
                  <a:cubicBezTo>
                    <a:pt x="24" y="4"/>
                    <a:pt x="25" y="1"/>
                    <a:pt x="26" y="1"/>
                  </a:cubicBezTo>
                  <a:cubicBezTo>
                    <a:pt x="25" y="0"/>
                    <a:pt x="26" y="1"/>
                    <a:pt x="26" y="1"/>
                  </a:cubicBezTo>
                  <a:close/>
                  <a:moveTo>
                    <a:pt x="31" y="3"/>
                  </a:moveTo>
                  <a:cubicBezTo>
                    <a:pt x="32" y="4"/>
                    <a:pt x="34" y="5"/>
                    <a:pt x="35" y="7"/>
                  </a:cubicBezTo>
                  <a:cubicBezTo>
                    <a:pt x="35" y="8"/>
                    <a:pt x="36" y="9"/>
                    <a:pt x="36" y="9"/>
                  </a:cubicBezTo>
                  <a:cubicBezTo>
                    <a:pt x="35" y="12"/>
                    <a:pt x="32" y="12"/>
                    <a:pt x="31" y="10"/>
                  </a:cubicBezTo>
                  <a:cubicBezTo>
                    <a:pt x="31" y="10"/>
                    <a:pt x="31" y="9"/>
                    <a:pt x="31" y="8"/>
                  </a:cubicBezTo>
                  <a:cubicBezTo>
                    <a:pt x="30" y="8"/>
                    <a:pt x="30" y="8"/>
                    <a:pt x="30" y="8"/>
                  </a:cubicBezTo>
                  <a:cubicBezTo>
                    <a:pt x="31" y="6"/>
                    <a:pt x="29" y="4"/>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100"/>
            </a:p>
          </p:txBody>
        </p:sp>
        <p:sp>
          <p:nvSpPr>
            <p:cNvPr id="77" name="Freeform 48"/>
            <p:cNvSpPr>
              <a:spLocks noEditPoints="1"/>
            </p:cNvSpPr>
            <p:nvPr userDrawn="1"/>
          </p:nvSpPr>
          <p:spPr bwMode="auto">
            <a:xfrm>
              <a:off x="8913891" y="4588168"/>
              <a:ext cx="36513" cy="52388"/>
            </a:xfrm>
            <a:custGeom>
              <a:avLst/>
              <a:gdLst>
                <a:gd name="T0" fmla="*/ 14 w 24"/>
                <a:gd name="T1" fmla="*/ 5 h 34"/>
                <a:gd name="T2" fmla="*/ 14 w 24"/>
                <a:gd name="T3" fmla="*/ 5 h 34"/>
                <a:gd name="T4" fmla="*/ 14 w 24"/>
                <a:gd name="T5" fmla="*/ 5 h 34"/>
                <a:gd name="T6" fmla="*/ 14 w 24"/>
                <a:gd name="T7" fmla="*/ 4 h 34"/>
                <a:gd name="T8" fmla="*/ 14 w 24"/>
                <a:gd name="T9" fmla="*/ 4 h 34"/>
                <a:gd name="T10" fmla="*/ 14 w 24"/>
                <a:gd name="T11" fmla="*/ 4 h 34"/>
                <a:gd name="T12" fmla="*/ 14 w 24"/>
                <a:gd name="T13" fmla="*/ 4 h 34"/>
                <a:gd name="T14" fmla="*/ 20 w 24"/>
                <a:gd name="T15" fmla="*/ 2 h 34"/>
                <a:gd name="T16" fmla="*/ 14 w 24"/>
                <a:gd name="T17" fmla="*/ 7 h 34"/>
                <a:gd name="T18" fmla="*/ 22 w 24"/>
                <a:gd name="T19" fmla="*/ 15 h 34"/>
                <a:gd name="T20" fmla="*/ 16 w 24"/>
                <a:gd name="T21" fmla="*/ 18 h 34"/>
                <a:gd name="T22" fmla="*/ 15 w 24"/>
                <a:gd name="T23" fmla="*/ 23 h 34"/>
                <a:gd name="T24" fmla="*/ 17 w 24"/>
                <a:gd name="T25" fmla="*/ 22 h 34"/>
                <a:gd name="T26" fmla="*/ 24 w 24"/>
                <a:gd name="T27" fmla="*/ 24 h 34"/>
                <a:gd name="T28" fmla="*/ 18 w 24"/>
                <a:gd name="T29" fmla="*/ 26 h 34"/>
                <a:gd name="T30" fmla="*/ 9 w 24"/>
                <a:gd name="T31" fmla="*/ 32 h 34"/>
                <a:gd name="T32" fmla="*/ 16 w 24"/>
                <a:gd name="T33" fmla="*/ 27 h 34"/>
                <a:gd name="T34" fmla="*/ 10 w 24"/>
                <a:gd name="T35" fmla="*/ 29 h 34"/>
                <a:gd name="T36" fmla="*/ 7 w 24"/>
                <a:gd name="T37" fmla="*/ 28 h 34"/>
                <a:gd name="T38" fmla="*/ 14 w 24"/>
                <a:gd name="T39" fmla="*/ 25 h 34"/>
                <a:gd name="T40" fmla="*/ 13 w 24"/>
                <a:gd name="T41" fmla="*/ 24 h 34"/>
                <a:gd name="T42" fmla="*/ 14 w 24"/>
                <a:gd name="T43" fmla="*/ 19 h 34"/>
                <a:gd name="T44" fmla="*/ 9 w 24"/>
                <a:gd name="T45" fmla="*/ 22 h 34"/>
                <a:gd name="T46" fmla="*/ 9 w 24"/>
                <a:gd name="T47" fmla="*/ 20 h 34"/>
                <a:gd name="T48" fmla="*/ 17 w 24"/>
                <a:gd name="T49" fmla="*/ 16 h 34"/>
                <a:gd name="T50" fmla="*/ 14 w 24"/>
                <a:gd name="T51" fmla="*/ 10 h 34"/>
                <a:gd name="T52" fmla="*/ 7 w 24"/>
                <a:gd name="T53" fmla="*/ 17 h 34"/>
                <a:gd name="T54" fmla="*/ 4 w 24"/>
                <a:gd name="T55" fmla="*/ 26 h 34"/>
                <a:gd name="T56" fmla="*/ 2 w 24"/>
                <a:gd name="T57" fmla="*/ 19 h 34"/>
                <a:gd name="T58" fmla="*/ 6 w 24"/>
                <a:gd name="T59" fmla="*/ 12 h 34"/>
                <a:gd name="T60" fmla="*/ 12 w 24"/>
                <a:gd name="T61" fmla="*/ 7 h 34"/>
                <a:gd name="T62" fmla="*/ 8 w 24"/>
                <a:gd name="T63" fmla="*/ 6 h 34"/>
                <a:gd name="T64" fmla="*/ 1 w 24"/>
                <a:gd name="T65" fmla="*/ 3 h 34"/>
                <a:gd name="T66" fmla="*/ 4 w 24"/>
                <a:gd name="T67" fmla="*/ 7 h 34"/>
                <a:gd name="T68" fmla="*/ 0 w 24"/>
                <a:gd name="T69" fmla="*/ 5 h 34"/>
                <a:gd name="T70" fmla="*/ 1 w 24"/>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34">
                  <a:moveTo>
                    <a:pt x="14" y="5"/>
                  </a:move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ubicBezTo>
                    <a:pt x="14" y="5"/>
                    <a:pt x="14" y="5"/>
                    <a:pt x="14" y="5"/>
                  </a:cubicBezTo>
                  <a:close/>
                  <a:moveTo>
                    <a:pt x="14" y="4"/>
                  </a:move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ubicBezTo>
                    <a:pt x="14" y="4"/>
                    <a:pt x="14" y="4"/>
                    <a:pt x="14" y="4"/>
                  </a:cubicBezTo>
                  <a:close/>
                  <a:moveTo>
                    <a:pt x="16" y="1"/>
                  </a:moveTo>
                  <a:cubicBezTo>
                    <a:pt x="17" y="0"/>
                    <a:pt x="19" y="1"/>
                    <a:pt x="20" y="2"/>
                  </a:cubicBezTo>
                  <a:cubicBezTo>
                    <a:pt x="20" y="2"/>
                    <a:pt x="21" y="2"/>
                    <a:pt x="20" y="2"/>
                  </a:cubicBezTo>
                  <a:cubicBezTo>
                    <a:pt x="20" y="4"/>
                    <a:pt x="16" y="5"/>
                    <a:pt x="14" y="7"/>
                  </a:cubicBezTo>
                  <a:cubicBezTo>
                    <a:pt x="15" y="8"/>
                    <a:pt x="16" y="7"/>
                    <a:pt x="18" y="8"/>
                  </a:cubicBezTo>
                  <a:cubicBezTo>
                    <a:pt x="20" y="8"/>
                    <a:pt x="24" y="12"/>
                    <a:pt x="22" y="15"/>
                  </a:cubicBezTo>
                  <a:cubicBezTo>
                    <a:pt x="21" y="16"/>
                    <a:pt x="20" y="16"/>
                    <a:pt x="19" y="16"/>
                  </a:cubicBezTo>
                  <a:cubicBezTo>
                    <a:pt x="18" y="17"/>
                    <a:pt x="17" y="16"/>
                    <a:pt x="16" y="18"/>
                  </a:cubicBezTo>
                  <a:cubicBezTo>
                    <a:pt x="16" y="18"/>
                    <a:pt x="16" y="19"/>
                    <a:pt x="17" y="20"/>
                  </a:cubicBezTo>
                  <a:cubicBezTo>
                    <a:pt x="16" y="21"/>
                    <a:pt x="16" y="22"/>
                    <a:pt x="15" y="23"/>
                  </a:cubicBezTo>
                  <a:cubicBezTo>
                    <a:pt x="16" y="24"/>
                    <a:pt x="16" y="24"/>
                    <a:pt x="17" y="24"/>
                  </a:cubicBezTo>
                  <a:cubicBezTo>
                    <a:pt x="17" y="23"/>
                    <a:pt x="17" y="23"/>
                    <a:pt x="17" y="22"/>
                  </a:cubicBezTo>
                  <a:cubicBezTo>
                    <a:pt x="18" y="22"/>
                    <a:pt x="21" y="22"/>
                    <a:pt x="22" y="22"/>
                  </a:cubicBezTo>
                  <a:cubicBezTo>
                    <a:pt x="23" y="22"/>
                    <a:pt x="23" y="24"/>
                    <a:pt x="24" y="24"/>
                  </a:cubicBezTo>
                  <a:cubicBezTo>
                    <a:pt x="23" y="25"/>
                    <a:pt x="23" y="25"/>
                    <a:pt x="23" y="26"/>
                  </a:cubicBezTo>
                  <a:cubicBezTo>
                    <a:pt x="21" y="27"/>
                    <a:pt x="20" y="24"/>
                    <a:pt x="18" y="26"/>
                  </a:cubicBezTo>
                  <a:cubicBezTo>
                    <a:pt x="17" y="27"/>
                    <a:pt x="19" y="29"/>
                    <a:pt x="19" y="31"/>
                  </a:cubicBezTo>
                  <a:cubicBezTo>
                    <a:pt x="18" y="34"/>
                    <a:pt x="11" y="34"/>
                    <a:pt x="9" y="32"/>
                  </a:cubicBezTo>
                  <a:cubicBezTo>
                    <a:pt x="9" y="32"/>
                    <a:pt x="9" y="32"/>
                    <a:pt x="9" y="32"/>
                  </a:cubicBezTo>
                  <a:cubicBezTo>
                    <a:pt x="12" y="30"/>
                    <a:pt x="16" y="30"/>
                    <a:pt x="16" y="27"/>
                  </a:cubicBezTo>
                  <a:cubicBezTo>
                    <a:pt x="16" y="27"/>
                    <a:pt x="16" y="27"/>
                    <a:pt x="16" y="27"/>
                  </a:cubicBezTo>
                  <a:cubicBezTo>
                    <a:pt x="14" y="27"/>
                    <a:pt x="12" y="29"/>
                    <a:pt x="10" y="29"/>
                  </a:cubicBezTo>
                  <a:cubicBezTo>
                    <a:pt x="10" y="29"/>
                    <a:pt x="8" y="29"/>
                    <a:pt x="8" y="29"/>
                  </a:cubicBezTo>
                  <a:cubicBezTo>
                    <a:pt x="8" y="28"/>
                    <a:pt x="7" y="28"/>
                    <a:pt x="7" y="28"/>
                  </a:cubicBezTo>
                  <a:cubicBezTo>
                    <a:pt x="7" y="28"/>
                    <a:pt x="7" y="28"/>
                    <a:pt x="7" y="28"/>
                  </a:cubicBezTo>
                  <a:cubicBezTo>
                    <a:pt x="9" y="27"/>
                    <a:pt x="14" y="26"/>
                    <a:pt x="14" y="25"/>
                  </a:cubicBezTo>
                  <a:cubicBezTo>
                    <a:pt x="14" y="24"/>
                    <a:pt x="14" y="24"/>
                    <a:pt x="14" y="24"/>
                  </a:cubicBezTo>
                  <a:cubicBezTo>
                    <a:pt x="14" y="24"/>
                    <a:pt x="13" y="24"/>
                    <a:pt x="13" y="24"/>
                  </a:cubicBezTo>
                  <a:cubicBezTo>
                    <a:pt x="13" y="23"/>
                    <a:pt x="13" y="22"/>
                    <a:pt x="13" y="22"/>
                  </a:cubicBezTo>
                  <a:cubicBezTo>
                    <a:pt x="13" y="21"/>
                    <a:pt x="14" y="20"/>
                    <a:pt x="14" y="19"/>
                  </a:cubicBezTo>
                  <a:cubicBezTo>
                    <a:pt x="14" y="19"/>
                    <a:pt x="14" y="19"/>
                    <a:pt x="13" y="19"/>
                  </a:cubicBezTo>
                  <a:cubicBezTo>
                    <a:pt x="12" y="18"/>
                    <a:pt x="10" y="21"/>
                    <a:pt x="9" y="22"/>
                  </a:cubicBezTo>
                  <a:cubicBezTo>
                    <a:pt x="9" y="22"/>
                    <a:pt x="9" y="22"/>
                    <a:pt x="9" y="22"/>
                  </a:cubicBezTo>
                  <a:cubicBezTo>
                    <a:pt x="9" y="22"/>
                    <a:pt x="9" y="21"/>
                    <a:pt x="9" y="20"/>
                  </a:cubicBezTo>
                  <a:cubicBezTo>
                    <a:pt x="9" y="18"/>
                    <a:pt x="12" y="16"/>
                    <a:pt x="14" y="17"/>
                  </a:cubicBezTo>
                  <a:cubicBezTo>
                    <a:pt x="15" y="17"/>
                    <a:pt x="16" y="16"/>
                    <a:pt x="17" y="16"/>
                  </a:cubicBezTo>
                  <a:cubicBezTo>
                    <a:pt x="17" y="15"/>
                    <a:pt x="18" y="14"/>
                    <a:pt x="18" y="14"/>
                  </a:cubicBezTo>
                  <a:cubicBezTo>
                    <a:pt x="19" y="11"/>
                    <a:pt x="16" y="10"/>
                    <a:pt x="14" y="10"/>
                  </a:cubicBezTo>
                  <a:cubicBezTo>
                    <a:pt x="12" y="10"/>
                    <a:pt x="10" y="12"/>
                    <a:pt x="10" y="13"/>
                  </a:cubicBezTo>
                  <a:cubicBezTo>
                    <a:pt x="9" y="14"/>
                    <a:pt x="8" y="16"/>
                    <a:pt x="7" y="17"/>
                  </a:cubicBezTo>
                  <a:cubicBezTo>
                    <a:pt x="6" y="18"/>
                    <a:pt x="6" y="19"/>
                    <a:pt x="5" y="20"/>
                  </a:cubicBezTo>
                  <a:cubicBezTo>
                    <a:pt x="4" y="22"/>
                    <a:pt x="5" y="24"/>
                    <a:pt x="4" y="26"/>
                  </a:cubicBezTo>
                  <a:cubicBezTo>
                    <a:pt x="1" y="26"/>
                    <a:pt x="0" y="24"/>
                    <a:pt x="0" y="21"/>
                  </a:cubicBezTo>
                  <a:cubicBezTo>
                    <a:pt x="0" y="21"/>
                    <a:pt x="1" y="20"/>
                    <a:pt x="2" y="19"/>
                  </a:cubicBezTo>
                  <a:cubicBezTo>
                    <a:pt x="2" y="18"/>
                    <a:pt x="3" y="17"/>
                    <a:pt x="3" y="16"/>
                  </a:cubicBezTo>
                  <a:cubicBezTo>
                    <a:pt x="4" y="15"/>
                    <a:pt x="5" y="14"/>
                    <a:pt x="6" y="12"/>
                  </a:cubicBezTo>
                  <a:cubicBezTo>
                    <a:pt x="8" y="11"/>
                    <a:pt x="11" y="9"/>
                    <a:pt x="12" y="7"/>
                  </a:cubicBezTo>
                  <a:cubicBezTo>
                    <a:pt x="12" y="7"/>
                    <a:pt x="12" y="7"/>
                    <a:pt x="12" y="7"/>
                  </a:cubicBezTo>
                  <a:cubicBezTo>
                    <a:pt x="10" y="7"/>
                    <a:pt x="8" y="7"/>
                    <a:pt x="8" y="6"/>
                  </a:cubicBezTo>
                  <a:cubicBezTo>
                    <a:pt x="8" y="6"/>
                    <a:pt x="8" y="6"/>
                    <a:pt x="8" y="6"/>
                  </a:cubicBezTo>
                  <a:cubicBezTo>
                    <a:pt x="12" y="4"/>
                    <a:pt x="14" y="2"/>
                    <a:pt x="16" y="1"/>
                  </a:cubicBezTo>
                  <a:close/>
                  <a:moveTo>
                    <a:pt x="1" y="3"/>
                  </a:moveTo>
                  <a:cubicBezTo>
                    <a:pt x="2" y="3"/>
                    <a:pt x="2" y="3"/>
                    <a:pt x="2" y="3"/>
                  </a:cubicBezTo>
                  <a:cubicBezTo>
                    <a:pt x="2" y="4"/>
                    <a:pt x="4" y="7"/>
                    <a:pt x="4" y="7"/>
                  </a:cubicBezTo>
                  <a:cubicBezTo>
                    <a:pt x="4" y="9"/>
                    <a:pt x="5" y="9"/>
                    <a:pt x="4" y="10"/>
                  </a:cubicBezTo>
                  <a:cubicBezTo>
                    <a:pt x="1" y="10"/>
                    <a:pt x="0" y="9"/>
                    <a:pt x="0" y="5"/>
                  </a:cubicBezTo>
                  <a:cubicBezTo>
                    <a:pt x="0" y="4"/>
                    <a:pt x="0" y="4"/>
                    <a:pt x="0" y="3"/>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100"/>
            </a:p>
          </p:txBody>
        </p:sp>
        <p:sp>
          <p:nvSpPr>
            <p:cNvPr id="78" name="Freeform 49"/>
            <p:cNvSpPr>
              <a:spLocks noEditPoints="1"/>
            </p:cNvSpPr>
            <p:nvPr userDrawn="1"/>
          </p:nvSpPr>
          <p:spPr bwMode="auto">
            <a:xfrm>
              <a:off x="8971042" y="4589759"/>
              <a:ext cx="50800" cy="52388"/>
            </a:xfrm>
            <a:custGeom>
              <a:avLst/>
              <a:gdLst>
                <a:gd name="T0" fmla="*/ 17 w 34"/>
                <a:gd name="T1" fmla="*/ 16 h 34"/>
                <a:gd name="T2" fmla="*/ 20 w 34"/>
                <a:gd name="T3" fmla="*/ 27 h 34"/>
                <a:gd name="T4" fmla="*/ 18 w 34"/>
                <a:gd name="T5" fmla="*/ 21 h 34"/>
                <a:gd name="T6" fmla="*/ 20 w 34"/>
                <a:gd name="T7" fmla="*/ 21 h 34"/>
                <a:gd name="T8" fmla="*/ 25 w 34"/>
                <a:gd name="T9" fmla="*/ 18 h 34"/>
                <a:gd name="T10" fmla="*/ 22 w 34"/>
                <a:gd name="T11" fmla="*/ 20 h 34"/>
                <a:gd name="T12" fmla="*/ 21 w 34"/>
                <a:gd name="T13" fmla="*/ 14 h 34"/>
                <a:gd name="T14" fmla="*/ 28 w 34"/>
                <a:gd name="T15" fmla="*/ 6 h 34"/>
                <a:gd name="T16" fmla="*/ 26 w 34"/>
                <a:gd name="T17" fmla="*/ 10 h 34"/>
                <a:gd name="T18" fmla="*/ 28 w 34"/>
                <a:gd name="T19" fmla="*/ 6 h 34"/>
                <a:gd name="T20" fmla="*/ 26 w 34"/>
                <a:gd name="T21" fmla="*/ 0 h 34"/>
                <a:gd name="T22" fmla="*/ 28 w 34"/>
                <a:gd name="T23" fmla="*/ 5 h 34"/>
                <a:gd name="T24" fmla="*/ 34 w 34"/>
                <a:gd name="T25" fmla="*/ 9 h 34"/>
                <a:gd name="T26" fmla="*/ 28 w 34"/>
                <a:gd name="T27" fmla="*/ 13 h 34"/>
                <a:gd name="T28" fmla="*/ 28 w 34"/>
                <a:gd name="T29" fmla="*/ 17 h 34"/>
                <a:gd name="T30" fmla="*/ 27 w 34"/>
                <a:gd name="T31" fmla="*/ 25 h 34"/>
                <a:gd name="T32" fmla="*/ 32 w 34"/>
                <a:gd name="T33" fmla="*/ 31 h 34"/>
                <a:gd name="T34" fmla="*/ 26 w 34"/>
                <a:gd name="T35" fmla="*/ 30 h 34"/>
                <a:gd name="T36" fmla="*/ 22 w 34"/>
                <a:gd name="T37" fmla="*/ 30 h 34"/>
                <a:gd name="T38" fmla="*/ 15 w 34"/>
                <a:gd name="T39" fmla="*/ 29 h 34"/>
                <a:gd name="T40" fmla="*/ 13 w 34"/>
                <a:gd name="T41" fmla="*/ 26 h 34"/>
                <a:gd name="T42" fmla="*/ 13 w 34"/>
                <a:gd name="T43" fmla="*/ 31 h 34"/>
                <a:gd name="T44" fmla="*/ 10 w 34"/>
                <a:gd name="T45" fmla="*/ 27 h 34"/>
                <a:gd name="T46" fmla="*/ 8 w 34"/>
                <a:gd name="T47" fmla="*/ 23 h 34"/>
                <a:gd name="T48" fmla="*/ 2 w 34"/>
                <a:gd name="T49" fmla="*/ 19 h 34"/>
                <a:gd name="T50" fmla="*/ 4 w 34"/>
                <a:gd name="T51" fmla="*/ 16 h 34"/>
                <a:gd name="T52" fmla="*/ 13 w 34"/>
                <a:gd name="T53" fmla="*/ 15 h 34"/>
                <a:gd name="T54" fmla="*/ 16 w 34"/>
                <a:gd name="T55" fmla="*/ 9 h 34"/>
                <a:gd name="T56" fmla="*/ 11 w 34"/>
                <a:gd name="T57" fmla="*/ 7 h 34"/>
                <a:gd name="T58" fmla="*/ 10 w 34"/>
                <a:gd name="T59" fmla="*/ 5 h 34"/>
                <a:gd name="T60" fmla="*/ 12 w 34"/>
                <a:gd name="T61" fmla="*/ 6 h 34"/>
                <a:gd name="T62" fmla="*/ 20 w 34"/>
                <a:gd name="T63" fmla="*/ 0 h 34"/>
                <a:gd name="T64" fmla="*/ 23 w 34"/>
                <a:gd name="T65" fmla="*/ 1 h 34"/>
                <a:gd name="T66" fmla="*/ 17 w 34"/>
                <a:gd name="T67" fmla="*/ 11 h 34"/>
                <a:gd name="T68" fmla="*/ 19 w 34"/>
                <a:gd name="T69" fmla="*/ 11 h 34"/>
                <a:gd name="T70" fmla="*/ 23 w 34"/>
                <a:gd name="T71" fmla="*/ 7 h 34"/>
                <a:gd name="T72" fmla="*/ 26 w 34"/>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34">
                  <a:moveTo>
                    <a:pt x="21" y="13"/>
                  </a:moveTo>
                  <a:cubicBezTo>
                    <a:pt x="19" y="14"/>
                    <a:pt x="18" y="15"/>
                    <a:pt x="17" y="16"/>
                  </a:cubicBezTo>
                  <a:cubicBezTo>
                    <a:pt x="16" y="18"/>
                    <a:pt x="12" y="21"/>
                    <a:pt x="14" y="24"/>
                  </a:cubicBezTo>
                  <a:cubicBezTo>
                    <a:pt x="15" y="26"/>
                    <a:pt x="17" y="28"/>
                    <a:pt x="20" y="27"/>
                  </a:cubicBezTo>
                  <a:cubicBezTo>
                    <a:pt x="20" y="27"/>
                    <a:pt x="20" y="27"/>
                    <a:pt x="21" y="27"/>
                  </a:cubicBezTo>
                  <a:cubicBezTo>
                    <a:pt x="20" y="25"/>
                    <a:pt x="19" y="22"/>
                    <a:pt x="18" y="21"/>
                  </a:cubicBezTo>
                  <a:cubicBezTo>
                    <a:pt x="18" y="21"/>
                    <a:pt x="18" y="21"/>
                    <a:pt x="18" y="21"/>
                  </a:cubicBezTo>
                  <a:cubicBezTo>
                    <a:pt x="19" y="21"/>
                    <a:pt x="20" y="21"/>
                    <a:pt x="20" y="21"/>
                  </a:cubicBezTo>
                  <a:cubicBezTo>
                    <a:pt x="21" y="22"/>
                    <a:pt x="24" y="24"/>
                    <a:pt x="24" y="23"/>
                  </a:cubicBezTo>
                  <a:cubicBezTo>
                    <a:pt x="25" y="22"/>
                    <a:pt x="26" y="19"/>
                    <a:pt x="25" y="18"/>
                  </a:cubicBezTo>
                  <a:cubicBezTo>
                    <a:pt x="25" y="18"/>
                    <a:pt x="25" y="18"/>
                    <a:pt x="24" y="18"/>
                  </a:cubicBezTo>
                  <a:cubicBezTo>
                    <a:pt x="24" y="18"/>
                    <a:pt x="23" y="19"/>
                    <a:pt x="22" y="20"/>
                  </a:cubicBezTo>
                  <a:cubicBezTo>
                    <a:pt x="22" y="20"/>
                    <a:pt x="22" y="19"/>
                    <a:pt x="21" y="19"/>
                  </a:cubicBezTo>
                  <a:cubicBezTo>
                    <a:pt x="21" y="17"/>
                    <a:pt x="21" y="16"/>
                    <a:pt x="21" y="14"/>
                  </a:cubicBezTo>
                  <a:cubicBezTo>
                    <a:pt x="22" y="13"/>
                    <a:pt x="21" y="13"/>
                    <a:pt x="21" y="13"/>
                  </a:cubicBezTo>
                  <a:close/>
                  <a:moveTo>
                    <a:pt x="28" y="6"/>
                  </a:moveTo>
                  <a:cubicBezTo>
                    <a:pt x="28" y="7"/>
                    <a:pt x="26" y="9"/>
                    <a:pt x="26" y="10"/>
                  </a:cubicBezTo>
                  <a:cubicBezTo>
                    <a:pt x="26" y="10"/>
                    <a:pt x="26" y="10"/>
                    <a:pt x="26" y="10"/>
                  </a:cubicBezTo>
                  <a:cubicBezTo>
                    <a:pt x="27" y="10"/>
                    <a:pt x="30" y="9"/>
                    <a:pt x="30" y="9"/>
                  </a:cubicBezTo>
                  <a:cubicBezTo>
                    <a:pt x="30" y="8"/>
                    <a:pt x="29" y="7"/>
                    <a:pt x="28" y="6"/>
                  </a:cubicBezTo>
                  <a:cubicBezTo>
                    <a:pt x="28" y="6"/>
                    <a:pt x="28" y="6"/>
                    <a:pt x="28" y="6"/>
                  </a:cubicBezTo>
                  <a:close/>
                  <a:moveTo>
                    <a:pt x="26" y="0"/>
                  </a:moveTo>
                  <a:cubicBezTo>
                    <a:pt x="28" y="1"/>
                    <a:pt x="29" y="1"/>
                    <a:pt x="29" y="3"/>
                  </a:cubicBezTo>
                  <a:cubicBezTo>
                    <a:pt x="29" y="3"/>
                    <a:pt x="28" y="4"/>
                    <a:pt x="28" y="5"/>
                  </a:cubicBezTo>
                  <a:cubicBezTo>
                    <a:pt x="29" y="7"/>
                    <a:pt x="32" y="7"/>
                    <a:pt x="34" y="8"/>
                  </a:cubicBezTo>
                  <a:cubicBezTo>
                    <a:pt x="34" y="9"/>
                    <a:pt x="34" y="9"/>
                    <a:pt x="34" y="9"/>
                  </a:cubicBezTo>
                  <a:cubicBezTo>
                    <a:pt x="32" y="11"/>
                    <a:pt x="30" y="11"/>
                    <a:pt x="29" y="11"/>
                  </a:cubicBezTo>
                  <a:cubicBezTo>
                    <a:pt x="28" y="12"/>
                    <a:pt x="28" y="12"/>
                    <a:pt x="28" y="13"/>
                  </a:cubicBezTo>
                  <a:cubicBezTo>
                    <a:pt x="26" y="13"/>
                    <a:pt x="25" y="13"/>
                    <a:pt x="24" y="15"/>
                  </a:cubicBezTo>
                  <a:cubicBezTo>
                    <a:pt x="25" y="16"/>
                    <a:pt x="28" y="16"/>
                    <a:pt x="28" y="17"/>
                  </a:cubicBezTo>
                  <a:cubicBezTo>
                    <a:pt x="28" y="18"/>
                    <a:pt x="28" y="21"/>
                    <a:pt x="28" y="22"/>
                  </a:cubicBezTo>
                  <a:cubicBezTo>
                    <a:pt x="27" y="23"/>
                    <a:pt x="26" y="24"/>
                    <a:pt x="27" y="25"/>
                  </a:cubicBezTo>
                  <a:cubicBezTo>
                    <a:pt x="27" y="26"/>
                    <a:pt x="29" y="26"/>
                    <a:pt x="30" y="27"/>
                  </a:cubicBezTo>
                  <a:cubicBezTo>
                    <a:pt x="31" y="28"/>
                    <a:pt x="32" y="29"/>
                    <a:pt x="32" y="31"/>
                  </a:cubicBezTo>
                  <a:cubicBezTo>
                    <a:pt x="32" y="32"/>
                    <a:pt x="30" y="34"/>
                    <a:pt x="28" y="33"/>
                  </a:cubicBezTo>
                  <a:cubicBezTo>
                    <a:pt x="27" y="33"/>
                    <a:pt x="26" y="31"/>
                    <a:pt x="26" y="30"/>
                  </a:cubicBezTo>
                  <a:cubicBezTo>
                    <a:pt x="25" y="30"/>
                    <a:pt x="25" y="30"/>
                    <a:pt x="24" y="29"/>
                  </a:cubicBezTo>
                  <a:cubicBezTo>
                    <a:pt x="24" y="29"/>
                    <a:pt x="22" y="30"/>
                    <a:pt x="22" y="30"/>
                  </a:cubicBezTo>
                  <a:cubicBezTo>
                    <a:pt x="21" y="30"/>
                    <a:pt x="21" y="30"/>
                    <a:pt x="20" y="30"/>
                  </a:cubicBezTo>
                  <a:cubicBezTo>
                    <a:pt x="19" y="30"/>
                    <a:pt x="17" y="30"/>
                    <a:pt x="15" y="29"/>
                  </a:cubicBezTo>
                  <a:cubicBezTo>
                    <a:pt x="15" y="28"/>
                    <a:pt x="14" y="27"/>
                    <a:pt x="14" y="26"/>
                  </a:cubicBezTo>
                  <a:cubicBezTo>
                    <a:pt x="14" y="26"/>
                    <a:pt x="14" y="26"/>
                    <a:pt x="13" y="26"/>
                  </a:cubicBezTo>
                  <a:cubicBezTo>
                    <a:pt x="13" y="26"/>
                    <a:pt x="13" y="26"/>
                    <a:pt x="13" y="26"/>
                  </a:cubicBezTo>
                  <a:cubicBezTo>
                    <a:pt x="13" y="27"/>
                    <a:pt x="14" y="31"/>
                    <a:pt x="13" y="31"/>
                  </a:cubicBezTo>
                  <a:cubicBezTo>
                    <a:pt x="12" y="31"/>
                    <a:pt x="12" y="30"/>
                    <a:pt x="11" y="30"/>
                  </a:cubicBezTo>
                  <a:cubicBezTo>
                    <a:pt x="10" y="29"/>
                    <a:pt x="11" y="28"/>
                    <a:pt x="10" y="27"/>
                  </a:cubicBezTo>
                  <a:cubicBezTo>
                    <a:pt x="10" y="26"/>
                    <a:pt x="9" y="25"/>
                    <a:pt x="9" y="25"/>
                  </a:cubicBezTo>
                  <a:cubicBezTo>
                    <a:pt x="8" y="24"/>
                    <a:pt x="9" y="23"/>
                    <a:pt x="8" y="23"/>
                  </a:cubicBezTo>
                  <a:cubicBezTo>
                    <a:pt x="8" y="23"/>
                    <a:pt x="4" y="24"/>
                    <a:pt x="3" y="23"/>
                  </a:cubicBezTo>
                  <a:cubicBezTo>
                    <a:pt x="2" y="23"/>
                    <a:pt x="0" y="21"/>
                    <a:pt x="2" y="19"/>
                  </a:cubicBezTo>
                  <a:cubicBezTo>
                    <a:pt x="2" y="19"/>
                    <a:pt x="3" y="19"/>
                    <a:pt x="3" y="18"/>
                  </a:cubicBezTo>
                  <a:cubicBezTo>
                    <a:pt x="4" y="18"/>
                    <a:pt x="3" y="17"/>
                    <a:pt x="4" y="16"/>
                  </a:cubicBezTo>
                  <a:cubicBezTo>
                    <a:pt x="4" y="16"/>
                    <a:pt x="6" y="17"/>
                    <a:pt x="6" y="17"/>
                  </a:cubicBezTo>
                  <a:cubicBezTo>
                    <a:pt x="8" y="17"/>
                    <a:pt x="12" y="16"/>
                    <a:pt x="13" y="15"/>
                  </a:cubicBezTo>
                  <a:cubicBezTo>
                    <a:pt x="13" y="14"/>
                    <a:pt x="14" y="12"/>
                    <a:pt x="14" y="11"/>
                  </a:cubicBezTo>
                  <a:cubicBezTo>
                    <a:pt x="14" y="10"/>
                    <a:pt x="15" y="10"/>
                    <a:pt x="16" y="9"/>
                  </a:cubicBezTo>
                  <a:cubicBezTo>
                    <a:pt x="16" y="9"/>
                    <a:pt x="16" y="9"/>
                    <a:pt x="15" y="8"/>
                  </a:cubicBezTo>
                  <a:cubicBezTo>
                    <a:pt x="14" y="8"/>
                    <a:pt x="13" y="8"/>
                    <a:pt x="11" y="7"/>
                  </a:cubicBezTo>
                  <a:cubicBezTo>
                    <a:pt x="11" y="7"/>
                    <a:pt x="11" y="7"/>
                    <a:pt x="10" y="6"/>
                  </a:cubicBezTo>
                  <a:cubicBezTo>
                    <a:pt x="10" y="6"/>
                    <a:pt x="10" y="6"/>
                    <a:pt x="10" y="5"/>
                  </a:cubicBezTo>
                  <a:cubicBezTo>
                    <a:pt x="10" y="5"/>
                    <a:pt x="10" y="5"/>
                    <a:pt x="11" y="5"/>
                  </a:cubicBezTo>
                  <a:cubicBezTo>
                    <a:pt x="12" y="5"/>
                    <a:pt x="12" y="6"/>
                    <a:pt x="12" y="6"/>
                  </a:cubicBezTo>
                  <a:cubicBezTo>
                    <a:pt x="13" y="6"/>
                    <a:pt x="17" y="5"/>
                    <a:pt x="17" y="4"/>
                  </a:cubicBezTo>
                  <a:cubicBezTo>
                    <a:pt x="18" y="3"/>
                    <a:pt x="18" y="1"/>
                    <a:pt x="20" y="0"/>
                  </a:cubicBezTo>
                  <a:cubicBezTo>
                    <a:pt x="21" y="0"/>
                    <a:pt x="22" y="0"/>
                    <a:pt x="23" y="1"/>
                  </a:cubicBezTo>
                  <a:cubicBezTo>
                    <a:pt x="23" y="1"/>
                    <a:pt x="23" y="1"/>
                    <a:pt x="23" y="1"/>
                  </a:cubicBezTo>
                  <a:cubicBezTo>
                    <a:pt x="22" y="3"/>
                    <a:pt x="21" y="3"/>
                    <a:pt x="20" y="5"/>
                  </a:cubicBezTo>
                  <a:cubicBezTo>
                    <a:pt x="18" y="6"/>
                    <a:pt x="18" y="9"/>
                    <a:pt x="17" y="11"/>
                  </a:cubicBezTo>
                  <a:cubicBezTo>
                    <a:pt x="17" y="11"/>
                    <a:pt x="16" y="12"/>
                    <a:pt x="16" y="13"/>
                  </a:cubicBezTo>
                  <a:cubicBezTo>
                    <a:pt x="18" y="13"/>
                    <a:pt x="18" y="11"/>
                    <a:pt x="19" y="11"/>
                  </a:cubicBezTo>
                  <a:cubicBezTo>
                    <a:pt x="20" y="11"/>
                    <a:pt x="22" y="11"/>
                    <a:pt x="22" y="10"/>
                  </a:cubicBezTo>
                  <a:cubicBezTo>
                    <a:pt x="23" y="9"/>
                    <a:pt x="22" y="8"/>
                    <a:pt x="23" y="7"/>
                  </a:cubicBezTo>
                  <a:cubicBezTo>
                    <a:pt x="24" y="6"/>
                    <a:pt x="24" y="4"/>
                    <a:pt x="25" y="3"/>
                  </a:cubicBezTo>
                  <a:cubicBezTo>
                    <a:pt x="26" y="2"/>
                    <a:pt x="25" y="1"/>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100"/>
            </a:p>
          </p:txBody>
        </p:sp>
        <p:sp>
          <p:nvSpPr>
            <p:cNvPr id="79" name="Freeform 50"/>
            <p:cNvSpPr>
              <a:spLocks noEditPoints="1"/>
            </p:cNvSpPr>
            <p:nvPr userDrawn="1"/>
          </p:nvSpPr>
          <p:spPr bwMode="auto">
            <a:xfrm>
              <a:off x="8756730" y="4715171"/>
              <a:ext cx="52389" cy="44450"/>
            </a:xfrm>
            <a:custGeom>
              <a:avLst/>
              <a:gdLst>
                <a:gd name="T0" fmla="*/ 15 w 35"/>
                <a:gd name="T1" fmla="*/ 20 h 30"/>
                <a:gd name="T2" fmla="*/ 16 w 35"/>
                <a:gd name="T3" fmla="*/ 24 h 30"/>
                <a:gd name="T4" fmla="*/ 18 w 35"/>
                <a:gd name="T5" fmla="*/ 23 h 30"/>
                <a:gd name="T6" fmla="*/ 20 w 35"/>
                <a:gd name="T7" fmla="*/ 24 h 30"/>
                <a:gd name="T8" fmla="*/ 20 w 35"/>
                <a:gd name="T9" fmla="*/ 24 h 30"/>
                <a:gd name="T10" fmla="*/ 21 w 35"/>
                <a:gd name="T11" fmla="*/ 22 h 30"/>
                <a:gd name="T12" fmla="*/ 16 w 35"/>
                <a:gd name="T13" fmla="*/ 20 h 30"/>
                <a:gd name="T14" fmla="*/ 15 w 35"/>
                <a:gd name="T15" fmla="*/ 20 h 30"/>
                <a:gd name="T16" fmla="*/ 14 w 35"/>
                <a:gd name="T17" fmla="*/ 7 h 30"/>
                <a:gd name="T18" fmla="*/ 16 w 35"/>
                <a:gd name="T19" fmla="*/ 13 h 30"/>
                <a:gd name="T20" fmla="*/ 18 w 35"/>
                <a:gd name="T21" fmla="*/ 13 h 30"/>
                <a:gd name="T22" fmla="*/ 18 w 35"/>
                <a:gd name="T23" fmla="*/ 13 h 30"/>
                <a:gd name="T24" fmla="*/ 14 w 35"/>
                <a:gd name="T25" fmla="*/ 6 h 30"/>
                <a:gd name="T26" fmla="*/ 14 w 35"/>
                <a:gd name="T27" fmla="*/ 6 h 30"/>
                <a:gd name="T28" fmla="*/ 14 w 35"/>
                <a:gd name="T29" fmla="*/ 7 h 30"/>
                <a:gd name="T30" fmla="*/ 0 w 35"/>
                <a:gd name="T31" fmla="*/ 14 h 30"/>
                <a:gd name="T32" fmla="*/ 6 w 35"/>
                <a:gd name="T33" fmla="*/ 9 h 30"/>
                <a:gd name="T34" fmla="*/ 11 w 35"/>
                <a:gd name="T35" fmla="*/ 10 h 30"/>
                <a:gd name="T36" fmla="*/ 12 w 35"/>
                <a:gd name="T37" fmla="*/ 3 h 30"/>
                <a:gd name="T38" fmla="*/ 15 w 35"/>
                <a:gd name="T39" fmla="*/ 0 h 30"/>
                <a:gd name="T40" fmla="*/ 18 w 35"/>
                <a:gd name="T41" fmla="*/ 6 h 30"/>
                <a:gd name="T42" fmla="*/ 20 w 35"/>
                <a:gd name="T43" fmla="*/ 10 h 30"/>
                <a:gd name="T44" fmla="*/ 20 w 35"/>
                <a:gd name="T45" fmla="*/ 9 h 30"/>
                <a:gd name="T46" fmla="*/ 22 w 35"/>
                <a:gd name="T47" fmla="*/ 5 h 30"/>
                <a:gd name="T48" fmla="*/ 24 w 35"/>
                <a:gd name="T49" fmla="*/ 5 h 30"/>
                <a:gd name="T50" fmla="*/ 24 w 35"/>
                <a:gd name="T51" fmla="*/ 9 h 30"/>
                <a:gd name="T52" fmla="*/ 25 w 35"/>
                <a:gd name="T53" fmla="*/ 14 h 30"/>
                <a:gd name="T54" fmla="*/ 25 w 35"/>
                <a:gd name="T55" fmla="*/ 16 h 30"/>
                <a:gd name="T56" fmla="*/ 30 w 35"/>
                <a:gd name="T57" fmla="*/ 18 h 30"/>
                <a:gd name="T58" fmla="*/ 31 w 35"/>
                <a:gd name="T59" fmla="*/ 20 h 30"/>
                <a:gd name="T60" fmla="*/ 34 w 35"/>
                <a:gd name="T61" fmla="*/ 22 h 30"/>
                <a:gd name="T62" fmla="*/ 35 w 35"/>
                <a:gd name="T63" fmla="*/ 23 h 30"/>
                <a:gd name="T64" fmla="*/ 35 w 35"/>
                <a:gd name="T65" fmla="*/ 23 h 30"/>
                <a:gd name="T66" fmla="*/ 29 w 35"/>
                <a:gd name="T67" fmla="*/ 23 h 30"/>
                <a:gd name="T68" fmla="*/ 26 w 35"/>
                <a:gd name="T69" fmla="*/ 23 h 30"/>
                <a:gd name="T70" fmla="*/ 25 w 35"/>
                <a:gd name="T71" fmla="*/ 24 h 30"/>
                <a:gd name="T72" fmla="*/ 21 w 35"/>
                <a:gd name="T73" fmla="*/ 26 h 30"/>
                <a:gd name="T74" fmla="*/ 21 w 35"/>
                <a:gd name="T75" fmla="*/ 28 h 30"/>
                <a:gd name="T76" fmla="*/ 19 w 35"/>
                <a:gd name="T77" fmla="*/ 28 h 30"/>
                <a:gd name="T78" fmla="*/ 17 w 35"/>
                <a:gd name="T79" fmla="*/ 30 h 30"/>
                <a:gd name="T80" fmla="*/ 14 w 35"/>
                <a:gd name="T81" fmla="*/ 30 h 30"/>
                <a:gd name="T82" fmla="*/ 14 w 35"/>
                <a:gd name="T83" fmla="*/ 30 h 30"/>
                <a:gd name="T84" fmla="*/ 9 w 35"/>
                <a:gd name="T85" fmla="*/ 28 h 30"/>
                <a:gd name="T86" fmla="*/ 11 w 35"/>
                <a:gd name="T87" fmla="*/ 26 h 30"/>
                <a:gd name="T88" fmla="*/ 11 w 35"/>
                <a:gd name="T89" fmla="*/ 23 h 30"/>
                <a:gd name="T90" fmla="*/ 10 w 35"/>
                <a:gd name="T91" fmla="*/ 17 h 30"/>
                <a:gd name="T92" fmla="*/ 8 w 35"/>
                <a:gd name="T93" fmla="*/ 16 h 30"/>
                <a:gd name="T94" fmla="*/ 6 w 35"/>
                <a:gd name="T95" fmla="*/ 16 h 30"/>
                <a:gd name="T96" fmla="*/ 4 w 35"/>
                <a:gd name="T97" fmla="*/ 15 h 30"/>
                <a:gd name="T98" fmla="*/ 0 w 35"/>
                <a:gd name="T99" fmla="*/ 14 h 30"/>
                <a:gd name="T100" fmla="*/ 0 w 35"/>
                <a:gd name="T101"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 h="30">
                  <a:moveTo>
                    <a:pt x="15" y="20"/>
                  </a:moveTo>
                  <a:cubicBezTo>
                    <a:pt x="15" y="22"/>
                    <a:pt x="16" y="22"/>
                    <a:pt x="16" y="24"/>
                  </a:cubicBezTo>
                  <a:cubicBezTo>
                    <a:pt x="18" y="24"/>
                    <a:pt x="18" y="23"/>
                    <a:pt x="18" y="23"/>
                  </a:cubicBezTo>
                  <a:cubicBezTo>
                    <a:pt x="19" y="23"/>
                    <a:pt x="20" y="24"/>
                    <a:pt x="20" y="24"/>
                  </a:cubicBezTo>
                  <a:cubicBezTo>
                    <a:pt x="20" y="24"/>
                    <a:pt x="20" y="24"/>
                    <a:pt x="20" y="24"/>
                  </a:cubicBezTo>
                  <a:cubicBezTo>
                    <a:pt x="20" y="24"/>
                    <a:pt x="21" y="23"/>
                    <a:pt x="21" y="22"/>
                  </a:cubicBezTo>
                  <a:cubicBezTo>
                    <a:pt x="20" y="21"/>
                    <a:pt x="18" y="20"/>
                    <a:pt x="16" y="20"/>
                  </a:cubicBezTo>
                  <a:cubicBezTo>
                    <a:pt x="15" y="20"/>
                    <a:pt x="15" y="20"/>
                    <a:pt x="15" y="20"/>
                  </a:cubicBezTo>
                  <a:close/>
                  <a:moveTo>
                    <a:pt x="14" y="7"/>
                  </a:moveTo>
                  <a:cubicBezTo>
                    <a:pt x="14" y="10"/>
                    <a:pt x="12" y="12"/>
                    <a:pt x="16" y="13"/>
                  </a:cubicBezTo>
                  <a:cubicBezTo>
                    <a:pt x="17" y="13"/>
                    <a:pt x="17" y="13"/>
                    <a:pt x="18" y="13"/>
                  </a:cubicBezTo>
                  <a:cubicBezTo>
                    <a:pt x="18" y="13"/>
                    <a:pt x="18" y="13"/>
                    <a:pt x="18" y="13"/>
                  </a:cubicBezTo>
                  <a:cubicBezTo>
                    <a:pt x="16" y="11"/>
                    <a:pt x="16" y="8"/>
                    <a:pt x="14" y="6"/>
                  </a:cubicBezTo>
                  <a:cubicBezTo>
                    <a:pt x="14" y="6"/>
                    <a:pt x="14" y="6"/>
                    <a:pt x="14" y="6"/>
                  </a:cubicBezTo>
                  <a:cubicBezTo>
                    <a:pt x="14" y="6"/>
                    <a:pt x="14" y="6"/>
                    <a:pt x="14" y="7"/>
                  </a:cubicBezTo>
                  <a:close/>
                  <a:moveTo>
                    <a:pt x="0" y="14"/>
                  </a:moveTo>
                  <a:cubicBezTo>
                    <a:pt x="1" y="13"/>
                    <a:pt x="5" y="9"/>
                    <a:pt x="6" y="9"/>
                  </a:cubicBezTo>
                  <a:cubicBezTo>
                    <a:pt x="8" y="9"/>
                    <a:pt x="9" y="10"/>
                    <a:pt x="11" y="10"/>
                  </a:cubicBezTo>
                  <a:cubicBezTo>
                    <a:pt x="12" y="8"/>
                    <a:pt x="12" y="6"/>
                    <a:pt x="12" y="3"/>
                  </a:cubicBezTo>
                  <a:cubicBezTo>
                    <a:pt x="12" y="2"/>
                    <a:pt x="14" y="0"/>
                    <a:pt x="15" y="0"/>
                  </a:cubicBezTo>
                  <a:cubicBezTo>
                    <a:pt x="16" y="2"/>
                    <a:pt x="17" y="4"/>
                    <a:pt x="18" y="6"/>
                  </a:cubicBezTo>
                  <a:cubicBezTo>
                    <a:pt x="18" y="7"/>
                    <a:pt x="18" y="9"/>
                    <a:pt x="20" y="10"/>
                  </a:cubicBezTo>
                  <a:cubicBezTo>
                    <a:pt x="20" y="10"/>
                    <a:pt x="20" y="10"/>
                    <a:pt x="20" y="9"/>
                  </a:cubicBezTo>
                  <a:cubicBezTo>
                    <a:pt x="21" y="9"/>
                    <a:pt x="21" y="6"/>
                    <a:pt x="22" y="5"/>
                  </a:cubicBezTo>
                  <a:cubicBezTo>
                    <a:pt x="22" y="5"/>
                    <a:pt x="23" y="5"/>
                    <a:pt x="24" y="5"/>
                  </a:cubicBezTo>
                  <a:cubicBezTo>
                    <a:pt x="25" y="6"/>
                    <a:pt x="24" y="8"/>
                    <a:pt x="24" y="9"/>
                  </a:cubicBezTo>
                  <a:cubicBezTo>
                    <a:pt x="24" y="11"/>
                    <a:pt x="25" y="12"/>
                    <a:pt x="25" y="14"/>
                  </a:cubicBezTo>
                  <a:cubicBezTo>
                    <a:pt x="26" y="15"/>
                    <a:pt x="25" y="15"/>
                    <a:pt x="25" y="16"/>
                  </a:cubicBezTo>
                  <a:cubicBezTo>
                    <a:pt x="26" y="18"/>
                    <a:pt x="29" y="17"/>
                    <a:pt x="30" y="18"/>
                  </a:cubicBezTo>
                  <a:cubicBezTo>
                    <a:pt x="31" y="19"/>
                    <a:pt x="31" y="20"/>
                    <a:pt x="31" y="20"/>
                  </a:cubicBezTo>
                  <a:cubicBezTo>
                    <a:pt x="32" y="21"/>
                    <a:pt x="33" y="21"/>
                    <a:pt x="34" y="22"/>
                  </a:cubicBezTo>
                  <a:cubicBezTo>
                    <a:pt x="34" y="22"/>
                    <a:pt x="35" y="22"/>
                    <a:pt x="35" y="23"/>
                  </a:cubicBezTo>
                  <a:cubicBezTo>
                    <a:pt x="35" y="23"/>
                    <a:pt x="35" y="23"/>
                    <a:pt x="35" y="23"/>
                  </a:cubicBezTo>
                  <a:cubicBezTo>
                    <a:pt x="33" y="22"/>
                    <a:pt x="31" y="23"/>
                    <a:pt x="29" y="23"/>
                  </a:cubicBezTo>
                  <a:cubicBezTo>
                    <a:pt x="28" y="23"/>
                    <a:pt x="27" y="22"/>
                    <a:pt x="26" y="23"/>
                  </a:cubicBezTo>
                  <a:cubicBezTo>
                    <a:pt x="26" y="23"/>
                    <a:pt x="25" y="24"/>
                    <a:pt x="25" y="24"/>
                  </a:cubicBezTo>
                  <a:cubicBezTo>
                    <a:pt x="24" y="25"/>
                    <a:pt x="22" y="24"/>
                    <a:pt x="21" y="26"/>
                  </a:cubicBezTo>
                  <a:cubicBezTo>
                    <a:pt x="21" y="26"/>
                    <a:pt x="21" y="27"/>
                    <a:pt x="21" y="28"/>
                  </a:cubicBezTo>
                  <a:cubicBezTo>
                    <a:pt x="20" y="28"/>
                    <a:pt x="20" y="28"/>
                    <a:pt x="19" y="28"/>
                  </a:cubicBezTo>
                  <a:cubicBezTo>
                    <a:pt x="18" y="28"/>
                    <a:pt x="18" y="29"/>
                    <a:pt x="17" y="30"/>
                  </a:cubicBezTo>
                  <a:cubicBezTo>
                    <a:pt x="16" y="30"/>
                    <a:pt x="15" y="28"/>
                    <a:pt x="14" y="30"/>
                  </a:cubicBezTo>
                  <a:cubicBezTo>
                    <a:pt x="14" y="30"/>
                    <a:pt x="14" y="30"/>
                    <a:pt x="14" y="30"/>
                  </a:cubicBezTo>
                  <a:cubicBezTo>
                    <a:pt x="13" y="28"/>
                    <a:pt x="11" y="28"/>
                    <a:pt x="9" y="28"/>
                  </a:cubicBezTo>
                  <a:cubicBezTo>
                    <a:pt x="10" y="26"/>
                    <a:pt x="11" y="26"/>
                    <a:pt x="11" y="26"/>
                  </a:cubicBezTo>
                  <a:cubicBezTo>
                    <a:pt x="12" y="25"/>
                    <a:pt x="11" y="24"/>
                    <a:pt x="11" y="23"/>
                  </a:cubicBezTo>
                  <a:cubicBezTo>
                    <a:pt x="10" y="21"/>
                    <a:pt x="10" y="19"/>
                    <a:pt x="10" y="17"/>
                  </a:cubicBezTo>
                  <a:cubicBezTo>
                    <a:pt x="9" y="17"/>
                    <a:pt x="9" y="17"/>
                    <a:pt x="8" y="16"/>
                  </a:cubicBezTo>
                  <a:cubicBezTo>
                    <a:pt x="7" y="16"/>
                    <a:pt x="6" y="16"/>
                    <a:pt x="6" y="16"/>
                  </a:cubicBezTo>
                  <a:cubicBezTo>
                    <a:pt x="5" y="16"/>
                    <a:pt x="4" y="15"/>
                    <a:pt x="4" y="15"/>
                  </a:cubicBezTo>
                  <a:cubicBezTo>
                    <a:pt x="2" y="14"/>
                    <a:pt x="1" y="15"/>
                    <a:pt x="0" y="14"/>
                  </a:cubicBezTo>
                  <a:cubicBezTo>
                    <a:pt x="0" y="14"/>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100"/>
            </a:p>
          </p:txBody>
        </p:sp>
        <p:sp>
          <p:nvSpPr>
            <p:cNvPr id="80" name="Freeform 51"/>
            <p:cNvSpPr>
              <a:spLocks noEditPoints="1"/>
            </p:cNvSpPr>
            <p:nvPr userDrawn="1"/>
          </p:nvSpPr>
          <p:spPr bwMode="auto">
            <a:xfrm>
              <a:off x="8791655" y="4653259"/>
              <a:ext cx="50800" cy="55563"/>
            </a:xfrm>
            <a:custGeom>
              <a:avLst/>
              <a:gdLst>
                <a:gd name="T0" fmla="*/ 20 w 34"/>
                <a:gd name="T1" fmla="*/ 18 h 37"/>
                <a:gd name="T2" fmla="*/ 22 w 34"/>
                <a:gd name="T3" fmla="*/ 19 h 37"/>
                <a:gd name="T4" fmla="*/ 20 w 34"/>
                <a:gd name="T5" fmla="*/ 17 h 37"/>
                <a:gd name="T6" fmla="*/ 14 w 34"/>
                <a:gd name="T7" fmla="*/ 22 h 37"/>
                <a:gd name="T8" fmla="*/ 14 w 34"/>
                <a:gd name="T9" fmla="*/ 24 h 37"/>
                <a:gd name="T10" fmla="*/ 15 w 34"/>
                <a:gd name="T11" fmla="*/ 22 h 37"/>
                <a:gd name="T12" fmla="*/ 14 w 34"/>
                <a:gd name="T13" fmla="*/ 22 h 37"/>
                <a:gd name="T14" fmla="*/ 16 w 34"/>
                <a:gd name="T15" fmla="*/ 20 h 37"/>
                <a:gd name="T16" fmla="*/ 16 w 34"/>
                <a:gd name="T17" fmla="*/ 20 h 37"/>
                <a:gd name="T18" fmla="*/ 16 w 34"/>
                <a:gd name="T19" fmla="*/ 19 h 37"/>
                <a:gd name="T20" fmla="*/ 10 w 34"/>
                <a:gd name="T21" fmla="*/ 5 h 37"/>
                <a:gd name="T22" fmla="*/ 6 w 34"/>
                <a:gd name="T23" fmla="*/ 17 h 37"/>
                <a:gd name="T24" fmla="*/ 8 w 34"/>
                <a:gd name="T25" fmla="*/ 20 h 37"/>
                <a:gd name="T26" fmla="*/ 15 w 34"/>
                <a:gd name="T27" fmla="*/ 16 h 37"/>
                <a:gd name="T28" fmla="*/ 20 w 34"/>
                <a:gd name="T29" fmla="*/ 14 h 37"/>
                <a:gd name="T30" fmla="*/ 25 w 34"/>
                <a:gd name="T31" fmla="*/ 15 h 37"/>
                <a:gd name="T32" fmla="*/ 23 w 34"/>
                <a:gd name="T33" fmla="*/ 27 h 37"/>
                <a:gd name="T34" fmla="*/ 18 w 34"/>
                <a:gd name="T35" fmla="*/ 27 h 37"/>
                <a:gd name="T36" fmla="*/ 17 w 34"/>
                <a:gd name="T37" fmla="*/ 24 h 37"/>
                <a:gd name="T38" fmla="*/ 13 w 34"/>
                <a:gd name="T39" fmla="*/ 25 h 37"/>
                <a:gd name="T40" fmla="*/ 12 w 34"/>
                <a:gd name="T41" fmla="*/ 17 h 37"/>
                <a:gd name="T42" fmla="*/ 10 w 34"/>
                <a:gd name="T43" fmla="*/ 22 h 37"/>
                <a:gd name="T44" fmla="*/ 17 w 34"/>
                <a:gd name="T45" fmla="*/ 32 h 37"/>
                <a:gd name="T46" fmla="*/ 20 w 34"/>
                <a:gd name="T47" fmla="*/ 33 h 37"/>
                <a:gd name="T48" fmla="*/ 24 w 34"/>
                <a:gd name="T49" fmla="*/ 29 h 37"/>
                <a:gd name="T50" fmla="*/ 23 w 34"/>
                <a:gd name="T51" fmla="*/ 28 h 37"/>
                <a:gd name="T52" fmla="*/ 26 w 34"/>
                <a:gd name="T53" fmla="*/ 25 h 37"/>
                <a:gd name="T54" fmla="*/ 21 w 34"/>
                <a:gd name="T55" fmla="*/ 10 h 37"/>
                <a:gd name="T56" fmla="*/ 17 w 34"/>
                <a:gd name="T57" fmla="*/ 6 h 37"/>
                <a:gd name="T58" fmla="*/ 10 w 34"/>
                <a:gd name="T59" fmla="*/ 5 h 37"/>
                <a:gd name="T60" fmla="*/ 12 w 34"/>
                <a:gd name="T61" fmla="*/ 1 h 37"/>
                <a:gd name="T62" fmla="*/ 27 w 34"/>
                <a:gd name="T63" fmla="*/ 12 h 37"/>
                <a:gd name="T64" fmla="*/ 31 w 34"/>
                <a:gd name="T65" fmla="*/ 27 h 37"/>
                <a:gd name="T66" fmla="*/ 26 w 34"/>
                <a:gd name="T67" fmla="*/ 30 h 37"/>
                <a:gd name="T68" fmla="*/ 20 w 34"/>
                <a:gd name="T69" fmla="*/ 35 h 37"/>
                <a:gd name="T70" fmla="*/ 19 w 34"/>
                <a:gd name="T71" fmla="*/ 37 h 37"/>
                <a:gd name="T72" fmla="*/ 14 w 34"/>
                <a:gd name="T73" fmla="*/ 35 h 37"/>
                <a:gd name="T74" fmla="*/ 8 w 34"/>
                <a:gd name="T75" fmla="*/ 27 h 37"/>
                <a:gd name="T76" fmla="*/ 3 w 34"/>
                <a:gd name="T77" fmla="*/ 23 h 37"/>
                <a:gd name="T78" fmla="*/ 4 w 34"/>
                <a:gd name="T79" fmla="*/ 8 h 37"/>
                <a:gd name="T80" fmla="*/ 5 w 34"/>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7">
                  <a:moveTo>
                    <a:pt x="20" y="17"/>
                  </a:moveTo>
                  <a:cubicBezTo>
                    <a:pt x="20" y="17"/>
                    <a:pt x="20" y="18"/>
                    <a:pt x="20" y="18"/>
                  </a:cubicBezTo>
                  <a:cubicBezTo>
                    <a:pt x="20" y="18"/>
                    <a:pt x="21" y="19"/>
                    <a:pt x="22" y="19"/>
                  </a:cubicBezTo>
                  <a:cubicBezTo>
                    <a:pt x="22" y="19"/>
                    <a:pt x="22" y="19"/>
                    <a:pt x="22" y="19"/>
                  </a:cubicBezTo>
                  <a:cubicBezTo>
                    <a:pt x="22" y="18"/>
                    <a:pt x="22" y="18"/>
                    <a:pt x="22" y="18"/>
                  </a:cubicBezTo>
                  <a:cubicBezTo>
                    <a:pt x="21" y="17"/>
                    <a:pt x="21" y="17"/>
                    <a:pt x="20" y="17"/>
                  </a:cubicBezTo>
                  <a:cubicBezTo>
                    <a:pt x="20" y="17"/>
                    <a:pt x="20" y="17"/>
                    <a:pt x="20" y="17"/>
                  </a:cubicBezTo>
                  <a:close/>
                  <a:moveTo>
                    <a:pt x="14" y="22"/>
                  </a:moveTo>
                  <a:cubicBezTo>
                    <a:pt x="14" y="23"/>
                    <a:pt x="14" y="23"/>
                    <a:pt x="14" y="24"/>
                  </a:cubicBezTo>
                  <a:cubicBezTo>
                    <a:pt x="14" y="24"/>
                    <a:pt x="14" y="24"/>
                    <a:pt x="14" y="24"/>
                  </a:cubicBezTo>
                  <a:cubicBezTo>
                    <a:pt x="14" y="24"/>
                    <a:pt x="14" y="24"/>
                    <a:pt x="14" y="24"/>
                  </a:cubicBezTo>
                  <a:cubicBezTo>
                    <a:pt x="15" y="23"/>
                    <a:pt x="14" y="23"/>
                    <a:pt x="15" y="22"/>
                  </a:cubicBezTo>
                  <a:cubicBezTo>
                    <a:pt x="15" y="22"/>
                    <a:pt x="14" y="22"/>
                    <a:pt x="14" y="22"/>
                  </a:cubicBezTo>
                  <a:cubicBezTo>
                    <a:pt x="14" y="22"/>
                    <a:pt x="14" y="22"/>
                    <a:pt x="14" y="22"/>
                  </a:cubicBezTo>
                  <a:close/>
                  <a:moveTo>
                    <a:pt x="16" y="19"/>
                  </a:moveTo>
                  <a:cubicBezTo>
                    <a:pt x="16" y="19"/>
                    <a:pt x="16" y="19"/>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lose/>
                  <a:moveTo>
                    <a:pt x="10" y="5"/>
                  </a:moveTo>
                  <a:cubicBezTo>
                    <a:pt x="9" y="6"/>
                    <a:pt x="8" y="7"/>
                    <a:pt x="7" y="8"/>
                  </a:cubicBezTo>
                  <a:cubicBezTo>
                    <a:pt x="5" y="11"/>
                    <a:pt x="6" y="14"/>
                    <a:pt x="6" y="17"/>
                  </a:cubicBezTo>
                  <a:cubicBezTo>
                    <a:pt x="6" y="18"/>
                    <a:pt x="7" y="20"/>
                    <a:pt x="8" y="20"/>
                  </a:cubicBezTo>
                  <a:cubicBezTo>
                    <a:pt x="8" y="20"/>
                    <a:pt x="8" y="20"/>
                    <a:pt x="8" y="20"/>
                  </a:cubicBezTo>
                  <a:cubicBezTo>
                    <a:pt x="9" y="19"/>
                    <a:pt x="8" y="12"/>
                    <a:pt x="12" y="12"/>
                  </a:cubicBezTo>
                  <a:cubicBezTo>
                    <a:pt x="13" y="12"/>
                    <a:pt x="14" y="15"/>
                    <a:pt x="15" y="16"/>
                  </a:cubicBezTo>
                  <a:cubicBezTo>
                    <a:pt x="16" y="16"/>
                    <a:pt x="18" y="16"/>
                    <a:pt x="19" y="15"/>
                  </a:cubicBezTo>
                  <a:cubicBezTo>
                    <a:pt x="19" y="15"/>
                    <a:pt x="19" y="15"/>
                    <a:pt x="20" y="14"/>
                  </a:cubicBezTo>
                  <a:cubicBezTo>
                    <a:pt x="21" y="14"/>
                    <a:pt x="22" y="13"/>
                    <a:pt x="24" y="13"/>
                  </a:cubicBezTo>
                  <a:cubicBezTo>
                    <a:pt x="24" y="14"/>
                    <a:pt x="24" y="14"/>
                    <a:pt x="25" y="15"/>
                  </a:cubicBezTo>
                  <a:cubicBezTo>
                    <a:pt x="25" y="16"/>
                    <a:pt x="24" y="17"/>
                    <a:pt x="24" y="18"/>
                  </a:cubicBezTo>
                  <a:cubicBezTo>
                    <a:pt x="24" y="21"/>
                    <a:pt x="24" y="24"/>
                    <a:pt x="23" y="27"/>
                  </a:cubicBezTo>
                  <a:cubicBezTo>
                    <a:pt x="22" y="27"/>
                    <a:pt x="22" y="28"/>
                    <a:pt x="21" y="29"/>
                  </a:cubicBezTo>
                  <a:cubicBezTo>
                    <a:pt x="20" y="28"/>
                    <a:pt x="19" y="28"/>
                    <a:pt x="18" y="27"/>
                  </a:cubicBezTo>
                  <a:cubicBezTo>
                    <a:pt x="18" y="26"/>
                    <a:pt x="18" y="25"/>
                    <a:pt x="18" y="25"/>
                  </a:cubicBezTo>
                  <a:cubicBezTo>
                    <a:pt x="18" y="25"/>
                    <a:pt x="17" y="25"/>
                    <a:pt x="17" y="24"/>
                  </a:cubicBezTo>
                  <a:cubicBezTo>
                    <a:pt x="17" y="24"/>
                    <a:pt x="17" y="25"/>
                    <a:pt x="16" y="25"/>
                  </a:cubicBezTo>
                  <a:cubicBezTo>
                    <a:pt x="15" y="25"/>
                    <a:pt x="14" y="26"/>
                    <a:pt x="13" y="25"/>
                  </a:cubicBezTo>
                  <a:cubicBezTo>
                    <a:pt x="13" y="25"/>
                    <a:pt x="12" y="24"/>
                    <a:pt x="12" y="24"/>
                  </a:cubicBezTo>
                  <a:cubicBezTo>
                    <a:pt x="12" y="23"/>
                    <a:pt x="15" y="17"/>
                    <a:pt x="12" y="17"/>
                  </a:cubicBezTo>
                  <a:cubicBezTo>
                    <a:pt x="12" y="17"/>
                    <a:pt x="12" y="17"/>
                    <a:pt x="12" y="17"/>
                  </a:cubicBezTo>
                  <a:cubicBezTo>
                    <a:pt x="12" y="18"/>
                    <a:pt x="10" y="21"/>
                    <a:pt x="10" y="22"/>
                  </a:cubicBezTo>
                  <a:cubicBezTo>
                    <a:pt x="10" y="23"/>
                    <a:pt x="11" y="23"/>
                    <a:pt x="11" y="25"/>
                  </a:cubicBezTo>
                  <a:cubicBezTo>
                    <a:pt x="12" y="27"/>
                    <a:pt x="15" y="30"/>
                    <a:pt x="17" y="32"/>
                  </a:cubicBezTo>
                  <a:cubicBezTo>
                    <a:pt x="18" y="33"/>
                    <a:pt x="18" y="33"/>
                    <a:pt x="18" y="33"/>
                  </a:cubicBezTo>
                  <a:cubicBezTo>
                    <a:pt x="19" y="33"/>
                    <a:pt x="20" y="33"/>
                    <a:pt x="20" y="33"/>
                  </a:cubicBezTo>
                  <a:cubicBezTo>
                    <a:pt x="21" y="33"/>
                    <a:pt x="23" y="29"/>
                    <a:pt x="24" y="29"/>
                  </a:cubicBezTo>
                  <a:cubicBezTo>
                    <a:pt x="24" y="29"/>
                    <a:pt x="24" y="29"/>
                    <a:pt x="24" y="29"/>
                  </a:cubicBezTo>
                  <a:cubicBezTo>
                    <a:pt x="24" y="29"/>
                    <a:pt x="24" y="29"/>
                    <a:pt x="23" y="28"/>
                  </a:cubicBezTo>
                  <a:cubicBezTo>
                    <a:pt x="23" y="28"/>
                    <a:pt x="23" y="28"/>
                    <a:pt x="23" y="28"/>
                  </a:cubicBezTo>
                  <a:cubicBezTo>
                    <a:pt x="24" y="27"/>
                    <a:pt x="25" y="28"/>
                    <a:pt x="26" y="27"/>
                  </a:cubicBezTo>
                  <a:cubicBezTo>
                    <a:pt x="26" y="26"/>
                    <a:pt x="26" y="25"/>
                    <a:pt x="26" y="25"/>
                  </a:cubicBezTo>
                  <a:cubicBezTo>
                    <a:pt x="27" y="24"/>
                    <a:pt x="29" y="24"/>
                    <a:pt x="30" y="23"/>
                  </a:cubicBezTo>
                  <a:cubicBezTo>
                    <a:pt x="31" y="19"/>
                    <a:pt x="25" y="12"/>
                    <a:pt x="21" y="10"/>
                  </a:cubicBezTo>
                  <a:cubicBezTo>
                    <a:pt x="21" y="9"/>
                    <a:pt x="20" y="8"/>
                    <a:pt x="19" y="7"/>
                  </a:cubicBezTo>
                  <a:cubicBezTo>
                    <a:pt x="18" y="7"/>
                    <a:pt x="18" y="7"/>
                    <a:pt x="17" y="6"/>
                  </a:cubicBezTo>
                  <a:cubicBezTo>
                    <a:pt x="15" y="5"/>
                    <a:pt x="14" y="3"/>
                    <a:pt x="12" y="3"/>
                  </a:cubicBezTo>
                  <a:cubicBezTo>
                    <a:pt x="11" y="3"/>
                    <a:pt x="10" y="4"/>
                    <a:pt x="10" y="5"/>
                  </a:cubicBezTo>
                  <a:close/>
                  <a:moveTo>
                    <a:pt x="7" y="5"/>
                  </a:moveTo>
                  <a:cubicBezTo>
                    <a:pt x="9" y="3"/>
                    <a:pt x="10" y="1"/>
                    <a:pt x="12" y="1"/>
                  </a:cubicBezTo>
                  <a:cubicBezTo>
                    <a:pt x="16" y="0"/>
                    <a:pt x="20" y="5"/>
                    <a:pt x="24" y="9"/>
                  </a:cubicBezTo>
                  <a:cubicBezTo>
                    <a:pt x="25" y="10"/>
                    <a:pt x="26" y="11"/>
                    <a:pt x="27" y="12"/>
                  </a:cubicBezTo>
                  <a:cubicBezTo>
                    <a:pt x="29" y="15"/>
                    <a:pt x="33" y="17"/>
                    <a:pt x="34" y="20"/>
                  </a:cubicBezTo>
                  <a:cubicBezTo>
                    <a:pt x="34" y="21"/>
                    <a:pt x="33" y="27"/>
                    <a:pt x="31" y="27"/>
                  </a:cubicBezTo>
                  <a:cubicBezTo>
                    <a:pt x="30" y="28"/>
                    <a:pt x="27" y="27"/>
                    <a:pt x="26" y="29"/>
                  </a:cubicBezTo>
                  <a:cubicBezTo>
                    <a:pt x="26" y="29"/>
                    <a:pt x="26" y="30"/>
                    <a:pt x="26" y="30"/>
                  </a:cubicBezTo>
                  <a:cubicBezTo>
                    <a:pt x="26" y="31"/>
                    <a:pt x="23" y="34"/>
                    <a:pt x="22" y="35"/>
                  </a:cubicBezTo>
                  <a:cubicBezTo>
                    <a:pt x="21" y="35"/>
                    <a:pt x="20" y="35"/>
                    <a:pt x="20" y="35"/>
                  </a:cubicBezTo>
                  <a:cubicBezTo>
                    <a:pt x="19" y="36"/>
                    <a:pt x="20" y="37"/>
                    <a:pt x="19" y="37"/>
                  </a:cubicBezTo>
                  <a:cubicBezTo>
                    <a:pt x="19" y="37"/>
                    <a:pt x="19" y="37"/>
                    <a:pt x="19" y="37"/>
                  </a:cubicBezTo>
                  <a:cubicBezTo>
                    <a:pt x="18" y="37"/>
                    <a:pt x="17" y="37"/>
                    <a:pt x="16" y="37"/>
                  </a:cubicBezTo>
                  <a:cubicBezTo>
                    <a:pt x="16" y="37"/>
                    <a:pt x="14" y="35"/>
                    <a:pt x="14" y="35"/>
                  </a:cubicBezTo>
                  <a:cubicBezTo>
                    <a:pt x="14" y="33"/>
                    <a:pt x="12" y="31"/>
                    <a:pt x="11" y="29"/>
                  </a:cubicBezTo>
                  <a:cubicBezTo>
                    <a:pt x="10" y="28"/>
                    <a:pt x="8" y="27"/>
                    <a:pt x="8" y="27"/>
                  </a:cubicBezTo>
                  <a:cubicBezTo>
                    <a:pt x="7" y="26"/>
                    <a:pt x="6" y="25"/>
                    <a:pt x="5" y="25"/>
                  </a:cubicBezTo>
                  <a:cubicBezTo>
                    <a:pt x="5" y="24"/>
                    <a:pt x="4" y="23"/>
                    <a:pt x="3" y="23"/>
                  </a:cubicBezTo>
                  <a:cubicBezTo>
                    <a:pt x="0" y="18"/>
                    <a:pt x="1" y="17"/>
                    <a:pt x="2" y="12"/>
                  </a:cubicBezTo>
                  <a:cubicBezTo>
                    <a:pt x="2" y="11"/>
                    <a:pt x="3" y="9"/>
                    <a:pt x="4" y="8"/>
                  </a:cubicBezTo>
                  <a:cubicBezTo>
                    <a:pt x="4" y="8"/>
                    <a:pt x="4" y="8"/>
                    <a:pt x="4" y="8"/>
                  </a:cubicBezTo>
                  <a:cubicBezTo>
                    <a:pt x="4" y="7"/>
                    <a:pt x="5" y="6"/>
                    <a:pt x="5" y="5"/>
                  </a:cubicBezTo>
                  <a:cubicBezTo>
                    <a:pt x="6"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100"/>
            </a:p>
          </p:txBody>
        </p:sp>
        <p:sp>
          <p:nvSpPr>
            <p:cNvPr id="81" name="Freeform 52"/>
            <p:cNvSpPr>
              <a:spLocks noEditPoints="1"/>
            </p:cNvSpPr>
            <p:nvPr userDrawn="1"/>
          </p:nvSpPr>
          <p:spPr bwMode="auto">
            <a:xfrm>
              <a:off x="8847216" y="4611977"/>
              <a:ext cx="46038" cy="58738"/>
            </a:xfrm>
            <a:custGeom>
              <a:avLst/>
              <a:gdLst>
                <a:gd name="T0" fmla="*/ 8 w 31"/>
                <a:gd name="T1" fmla="*/ 31 h 39"/>
                <a:gd name="T2" fmla="*/ 9 w 31"/>
                <a:gd name="T3" fmla="*/ 30 h 39"/>
                <a:gd name="T4" fmla="*/ 8 w 31"/>
                <a:gd name="T5" fmla="*/ 26 h 39"/>
                <a:gd name="T6" fmla="*/ 18 w 31"/>
                <a:gd name="T7" fmla="*/ 18 h 39"/>
                <a:gd name="T8" fmla="*/ 18 w 31"/>
                <a:gd name="T9" fmla="*/ 21 h 39"/>
                <a:gd name="T10" fmla="*/ 19 w 31"/>
                <a:gd name="T11" fmla="*/ 18 h 39"/>
                <a:gd name="T12" fmla="*/ 7 w 31"/>
                <a:gd name="T13" fmla="*/ 22 h 39"/>
                <a:gd name="T14" fmla="*/ 6 w 31"/>
                <a:gd name="T15" fmla="*/ 23 h 39"/>
                <a:gd name="T16" fmla="*/ 7 w 31"/>
                <a:gd name="T17" fmla="*/ 22 h 39"/>
                <a:gd name="T18" fmla="*/ 7 w 31"/>
                <a:gd name="T19" fmla="*/ 22 h 39"/>
                <a:gd name="T20" fmla="*/ 23 w 31"/>
                <a:gd name="T21" fmla="*/ 12 h 39"/>
                <a:gd name="T22" fmla="*/ 23 w 31"/>
                <a:gd name="T23" fmla="*/ 12 h 39"/>
                <a:gd name="T24" fmla="*/ 23 w 31"/>
                <a:gd name="T25" fmla="*/ 11 h 39"/>
                <a:gd name="T26" fmla="*/ 10 w 31"/>
                <a:gd name="T27" fmla="*/ 19 h 39"/>
                <a:gd name="T28" fmla="*/ 10 w 31"/>
                <a:gd name="T29" fmla="*/ 23 h 39"/>
                <a:gd name="T30" fmla="*/ 10 w 31"/>
                <a:gd name="T31" fmla="*/ 19 h 39"/>
                <a:gd name="T32" fmla="*/ 15 w 31"/>
                <a:gd name="T33" fmla="*/ 13 h 39"/>
                <a:gd name="T34" fmla="*/ 16 w 31"/>
                <a:gd name="T35" fmla="*/ 14 h 39"/>
                <a:gd name="T36" fmla="*/ 15 w 31"/>
                <a:gd name="T37" fmla="*/ 13 h 39"/>
                <a:gd name="T38" fmla="*/ 9 w 31"/>
                <a:gd name="T39" fmla="*/ 16 h 39"/>
                <a:gd name="T40" fmla="*/ 9 w 31"/>
                <a:gd name="T41" fmla="*/ 18 h 39"/>
                <a:gd name="T42" fmla="*/ 9 w 31"/>
                <a:gd name="T43" fmla="*/ 16 h 39"/>
                <a:gd name="T44" fmla="*/ 19 w 31"/>
                <a:gd name="T45" fmla="*/ 4 h 39"/>
                <a:gd name="T46" fmla="*/ 23 w 31"/>
                <a:gd name="T47" fmla="*/ 7 h 39"/>
                <a:gd name="T48" fmla="*/ 29 w 31"/>
                <a:gd name="T49" fmla="*/ 9 h 39"/>
                <a:gd name="T50" fmla="*/ 25 w 31"/>
                <a:gd name="T51" fmla="*/ 16 h 39"/>
                <a:gd name="T52" fmla="*/ 29 w 31"/>
                <a:gd name="T53" fmla="*/ 26 h 39"/>
                <a:gd name="T54" fmla="*/ 30 w 31"/>
                <a:gd name="T55" fmla="*/ 30 h 39"/>
                <a:gd name="T56" fmla="*/ 31 w 31"/>
                <a:gd name="T57" fmla="*/ 32 h 39"/>
                <a:gd name="T58" fmla="*/ 22 w 31"/>
                <a:gd name="T59" fmla="*/ 23 h 39"/>
                <a:gd name="T60" fmla="*/ 16 w 31"/>
                <a:gd name="T61" fmla="*/ 29 h 39"/>
                <a:gd name="T62" fmla="*/ 15 w 31"/>
                <a:gd name="T63" fmla="*/ 22 h 39"/>
                <a:gd name="T64" fmla="*/ 15 w 31"/>
                <a:gd name="T65" fmla="*/ 19 h 39"/>
                <a:gd name="T66" fmla="*/ 12 w 31"/>
                <a:gd name="T67" fmla="*/ 19 h 39"/>
                <a:gd name="T68" fmla="*/ 13 w 31"/>
                <a:gd name="T69" fmla="*/ 29 h 39"/>
                <a:gd name="T70" fmla="*/ 17 w 31"/>
                <a:gd name="T71" fmla="*/ 34 h 39"/>
                <a:gd name="T72" fmla="*/ 14 w 31"/>
                <a:gd name="T73" fmla="*/ 33 h 39"/>
                <a:gd name="T74" fmla="*/ 12 w 31"/>
                <a:gd name="T75" fmla="*/ 32 h 39"/>
                <a:gd name="T76" fmla="*/ 7 w 31"/>
                <a:gd name="T77" fmla="*/ 39 h 39"/>
                <a:gd name="T78" fmla="*/ 6 w 31"/>
                <a:gd name="T79" fmla="*/ 33 h 39"/>
                <a:gd name="T80" fmla="*/ 6 w 31"/>
                <a:gd name="T81" fmla="*/ 26 h 39"/>
                <a:gd name="T82" fmla="*/ 2 w 31"/>
                <a:gd name="T83" fmla="*/ 29 h 39"/>
                <a:gd name="T84" fmla="*/ 4 w 31"/>
                <a:gd name="T85" fmla="*/ 13 h 39"/>
                <a:gd name="T86" fmla="*/ 6 w 31"/>
                <a:gd name="T87" fmla="*/ 9 h 39"/>
                <a:gd name="T88" fmla="*/ 3 w 31"/>
                <a:gd name="T89" fmla="*/ 23 h 39"/>
                <a:gd name="T90" fmla="*/ 3 w 31"/>
                <a:gd name="T91" fmla="*/ 27 h 39"/>
                <a:gd name="T92" fmla="*/ 9 w 31"/>
                <a:gd name="T93" fmla="*/ 14 h 39"/>
                <a:gd name="T94" fmla="*/ 13 w 31"/>
                <a:gd name="T95" fmla="*/ 15 h 39"/>
                <a:gd name="T96" fmla="*/ 12 w 31"/>
                <a:gd name="T97" fmla="*/ 9 h 39"/>
                <a:gd name="T98" fmla="*/ 11 w 31"/>
                <a:gd name="T9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1" h="39">
                  <a:moveTo>
                    <a:pt x="8" y="26"/>
                  </a:moveTo>
                  <a:cubicBezTo>
                    <a:pt x="8" y="27"/>
                    <a:pt x="8" y="30"/>
                    <a:pt x="8" y="31"/>
                  </a:cubicBezTo>
                  <a:cubicBezTo>
                    <a:pt x="8" y="31"/>
                    <a:pt x="8" y="31"/>
                    <a:pt x="8" y="31"/>
                  </a:cubicBezTo>
                  <a:cubicBezTo>
                    <a:pt x="8" y="31"/>
                    <a:pt x="9" y="31"/>
                    <a:pt x="9" y="30"/>
                  </a:cubicBezTo>
                  <a:cubicBezTo>
                    <a:pt x="9" y="29"/>
                    <a:pt x="11" y="27"/>
                    <a:pt x="9" y="26"/>
                  </a:cubicBezTo>
                  <a:cubicBezTo>
                    <a:pt x="9" y="26"/>
                    <a:pt x="9" y="26"/>
                    <a:pt x="8" y="26"/>
                  </a:cubicBezTo>
                  <a:cubicBezTo>
                    <a:pt x="9" y="26"/>
                    <a:pt x="8" y="26"/>
                    <a:pt x="8" y="26"/>
                  </a:cubicBezTo>
                  <a:close/>
                  <a:moveTo>
                    <a:pt x="18" y="18"/>
                  </a:moveTo>
                  <a:cubicBezTo>
                    <a:pt x="18" y="19"/>
                    <a:pt x="17" y="20"/>
                    <a:pt x="17" y="21"/>
                  </a:cubicBezTo>
                  <a:cubicBezTo>
                    <a:pt x="17" y="21"/>
                    <a:pt x="17" y="21"/>
                    <a:pt x="18" y="21"/>
                  </a:cubicBezTo>
                  <a:cubicBezTo>
                    <a:pt x="18" y="21"/>
                    <a:pt x="18" y="21"/>
                    <a:pt x="18" y="21"/>
                  </a:cubicBezTo>
                  <a:cubicBezTo>
                    <a:pt x="19" y="21"/>
                    <a:pt x="21" y="19"/>
                    <a:pt x="19" y="18"/>
                  </a:cubicBezTo>
                  <a:cubicBezTo>
                    <a:pt x="19" y="17"/>
                    <a:pt x="19" y="17"/>
                    <a:pt x="18" y="18"/>
                  </a:cubicBezTo>
                  <a:close/>
                  <a:moveTo>
                    <a:pt x="7" y="22"/>
                  </a:moveTo>
                  <a:cubicBezTo>
                    <a:pt x="7" y="22"/>
                    <a:pt x="7" y="23"/>
                    <a:pt x="6" y="23"/>
                  </a:cubicBezTo>
                  <a:cubicBezTo>
                    <a:pt x="6" y="23"/>
                    <a:pt x="6" y="23"/>
                    <a:pt x="6" y="23"/>
                  </a:cubicBezTo>
                  <a:cubicBezTo>
                    <a:pt x="7" y="23"/>
                    <a:pt x="7" y="23"/>
                    <a:pt x="7" y="23"/>
                  </a:cubicBezTo>
                  <a:cubicBezTo>
                    <a:pt x="7" y="22"/>
                    <a:pt x="7" y="22"/>
                    <a:pt x="7" y="22"/>
                  </a:cubicBezTo>
                  <a:cubicBezTo>
                    <a:pt x="7" y="22"/>
                    <a:pt x="7" y="22"/>
                    <a:pt x="7" y="22"/>
                  </a:cubicBezTo>
                  <a:cubicBezTo>
                    <a:pt x="7" y="22"/>
                    <a:pt x="7" y="22"/>
                    <a:pt x="7" y="22"/>
                  </a:cubicBezTo>
                  <a:close/>
                  <a:moveTo>
                    <a:pt x="23" y="11"/>
                  </a:moveTo>
                  <a:cubicBezTo>
                    <a:pt x="23" y="12"/>
                    <a:pt x="23" y="12"/>
                    <a:pt x="23" y="12"/>
                  </a:cubicBezTo>
                  <a:cubicBezTo>
                    <a:pt x="23" y="12"/>
                    <a:pt x="23" y="12"/>
                    <a:pt x="23" y="12"/>
                  </a:cubicBezTo>
                  <a:cubicBezTo>
                    <a:pt x="23" y="12"/>
                    <a:pt x="23" y="12"/>
                    <a:pt x="23" y="12"/>
                  </a:cubicBezTo>
                  <a:cubicBezTo>
                    <a:pt x="23" y="12"/>
                    <a:pt x="23" y="12"/>
                    <a:pt x="23" y="11"/>
                  </a:cubicBezTo>
                  <a:cubicBezTo>
                    <a:pt x="23" y="11"/>
                    <a:pt x="23" y="11"/>
                    <a:pt x="23" y="11"/>
                  </a:cubicBezTo>
                  <a:cubicBezTo>
                    <a:pt x="23" y="11"/>
                    <a:pt x="23" y="11"/>
                    <a:pt x="23" y="11"/>
                  </a:cubicBezTo>
                  <a:close/>
                  <a:moveTo>
                    <a:pt x="10" y="19"/>
                  </a:moveTo>
                  <a:cubicBezTo>
                    <a:pt x="9" y="20"/>
                    <a:pt x="9" y="23"/>
                    <a:pt x="10" y="23"/>
                  </a:cubicBezTo>
                  <a:cubicBezTo>
                    <a:pt x="10" y="23"/>
                    <a:pt x="10" y="23"/>
                    <a:pt x="10" y="23"/>
                  </a:cubicBezTo>
                  <a:cubicBezTo>
                    <a:pt x="11" y="22"/>
                    <a:pt x="11" y="20"/>
                    <a:pt x="11" y="19"/>
                  </a:cubicBezTo>
                  <a:cubicBezTo>
                    <a:pt x="11" y="19"/>
                    <a:pt x="10" y="19"/>
                    <a:pt x="10" y="19"/>
                  </a:cubicBezTo>
                  <a:close/>
                  <a:moveTo>
                    <a:pt x="15" y="13"/>
                  </a:moveTo>
                  <a:cubicBezTo>
                    <a:pt x="15" y="13"/>
                    <a:pt x="15" y="13"/>
                    <a:pt x="15" y="13"/>
                  </a:cubicBezTo>
                  <a:cubicBezTo>
                    <a:pt x="15" y="14"/>
                    <a:pt x="15" y="14"/>
                    <a:pt x="15" y="14"/>
                  </a:cubicBezTo>
                  <a:cubicBezTo>
                    <a:pt x="16" y="14"/>
                    <a:pt x="16" y="14"/>
                    <a:pt x="16" y="14"/>
                  </a:cubicBezTo>
                  <a:cubicBezTo>
                    <a:pt x="16" y="14"/>
                    <a:pt x="16" y="13"/>
                    <a:pt x="16" y="13"/>
                  </a:cubicBezTo>
                  <a:cubicBezTo>
                    <a:pt x="16" y="13"/>
                    <a:pt x="16" y="13"/>
                    <a:pt x="15" y="13"/>
                  </a:cubicBezTo>
                  <a:cubicBezTo>
                    <a:pt x="16" y="13"/>
                    <a:pt x="16" y="13"/>
                    <a:pt x="15" y="13"/>
                  </a:cubicBezTo>
                  <a:close/>
                  <a:moveTo>
                    <a:pt x="9" y="16"/>
                  </a:moveTo>
                  <a:cubicBezTo>
                    <a:pt x="8" y="17"/>
                    <a:pt x="8" y="18"/>
                    <a:pt x="9" y="18"/>
                  </a:cubicBezTo>
                  <a:cubicBezTo>
                    <a:pt x="9" y="18"/>
                    <a:pt x="9" y="18"/>
                    <a:pt x="9" y="18"/>
                  </a:cubicBezTo>
                  <a:cubicBezTo>
                    <a:pt x="9" y="17"/>
                    <a:pt x="9" y="17"/>
                    <a:pt x="9" y="16"/>
                  </a:cubicBezTo>
                  <a:cubicBezTo>
                    <a:pt x="9" y="15"/>
                    <a:pt x="9" y="16"/>
                    <a:pt x="9" y="16"/>
                  </a:cubicBezTo>
                  <a:close/>
                  <a:moveTo>
                    <a:pt x="11" y="1"/>
                  </a:moveTo>
                  <a:cubicBezTo>
                    <a:pt x="13" y="0"/>
                    <a:pt x="17" y="2"/>
                    <a:pt x="19" y="4"/>
                  </a:cubicBezTo>
                  <a:cubicBezTo>
                    <a:pt x="19" y="5"/>
                    <a:pt x="19" y="6"/>
                    <a:pt x="20" y="6"/>
                  </a:cubicBezTo>
                  <a:cubicBezTo>
                    <a:pt x="21" y="7"/>
                    <a:pt x="22" y="7"/>
                    <a:pt x="23" y="7"/>
                  </a:cubicBezTo>
                  <a:cubicBezTo>
                    <a:pt x="24" y="8"/>
                    <a:pt x="25" y="9"/>
                    <a:pt x="25" y="9"/>
                  </a:cubicBezTo>
                  <a:cubicBezTo>
                    <a:pt x="27" y="9"/>
                    <a:pt x="28" y="9"/>
                    <a:pt x="29" y="9"/>
                  </a:cubicBezTo>
                  <a:cubicBezTo>
                    <a:pt x="29" y="9"/>
                    <a:pt x="29" y="9"/>
                    <a:pt x="29" y="10"/>
                  </a:cubicBezTo>
                  <a:cubicBezTo>
                    <a:pt x="28" y="12"/>
                    <a:pt x="25" y="14"/>
                    <a:pt x="25" y="16"/>
                  </a:cubicBezTo>
                  <a:cubicBezTo>
                    <a:pt x="25" y="18"/>
                    <a:pt x="27" y="19"/>
                    <a:pt x="27" y="21"/>
                  </a:cubicBezTo>
                  <a:cubicBezTo>
                    <a:pt x="28" y="23"/>
                    <a:pt x="29" y="24"/>
                    <a:pt x="29" y="26"/>
                  </a:cubicBezTo>
                  <a:cubicBezTo>
                    <a:pt x="29" y="26"/>
                    <a:pt x="29" y="27"/>
                    <a:pt x="30" y="27"/>
                  </a:cubicBezTo>
                  <a:cubicBezTo>
                    <a:pt x="30" y="28"/>
                    <a:pt x="30" y="29"/>
                    <a:pt x="30" y="30"/>
                  </a:cubicBezTo>
                  <a:cubicBezTo>
                    <a:pt x="30" y="31"/>
                    <a:pt x="31" y="31"/>
                    <a:pt x="31" y="32"/>
                  </a:cubicBezTo>
                  <a:cubicBezTo>
                    <a:pt x="31" y="32"/>
                    <a:pt x="31" y="32"/>
                    <a:pt x="31" y="32"/>
                  </a:cubicBezTo>
                  <a:cubicBezTo>
                    <a:pt x="29" y="31"/>
                    <a:pt x="27" y="30"/>
                    <a:pt x="25" y="28"/>
                  </a:cubicBezTo>
                  <a:cubicBezTo>
                    <a:pt x="24" y="26"/>
                    <a:pt x="23" y="24"/>
                    <a:pt x="22" y="23"/>
                  </a:cubicBezTo>
                  <a:cubicBezTo>
                    <a:pt x="22" y="23"/>
                    <a:pt x="22" y="23"/>
                    <a:pt x="22" y="23"/>
                  </a:cubicBezTo>
                  <a:cubicBezTo>
                    <a:pt x="20" y="25"/>
                    <a:pt x="19" y="27"/>
                    <a:pt x="16" y="29"/>
                  </a:cubicBezTo>
                  <a:cubicBezTo>
                    <a:pt x="15" y="28"/>
                    <a:pt x="13" y="26"/>
                    <a:pt x="14" y="25"/>
                  </a:cubicBezTo>
                  <a:cubicBezTo>
                    <a:pt x="14" y="24"/>
                    <a:pt x="15" y="23"/>
                    <a:pt x="15" y="22"/>
                  </a:cubicBezTo>
                  <a:cubicBezTo>
                    <a:pt x="15" y="22"/>
                    <a:pt x="14" y="21"/>
                    <a:pt x="14" y="21"/>
                  </a:cubicBezTo>
                  <a:cubicBezTo>
                    <a:pt x="14" y="20"/>
                    <a:pt x="14" y="19"/>
                    <a:pt x="15" y="19"/>
                  </a:cubicBezTo>
                  <a:cubicBezTo>
                    <a:pt x="15" y="18"/>
                    <a:pt x="14" y="15"/>
                    <a:pt x="13" y="16"/>
                  </a:cubicBezTo>
                  <a:cubicBezTo>
                    <a:pt x="12" y="16"/>
                    <a:pt x="12" y="18"/>
                    <a:pt x="12" y="19"/>
                  </a:cubicBezTo>
                  <a:cubicBezTo>
                    <a:pt x="12" y="20"/>
                    <a:pt x="13" y="21"/>
                    <a:pt x="13" y="23"/>
                  </a:cubicBezTo>
                  <a:cubicBezTo>
                    <a:pt x="13" y="25"/>
                    <a:pt x="11" y="26"/>
                    <a:pt x="13" y="29"/>
                  </a:cubicBezTo>
                  <a:cubicBezTo>
                    <a:pt x="14" y="31"/>
                    <a:pt x="17" y="33"/>
                    <a:pt x="17" y="34"/>
                  </a:cubicBezTo>
                  <a:cubicBezTo>
                    <a:pt x="17" y="34"/>
                    <a:pt x="17" y="34"/>
                    <a:pt x="17" y="34"/>
                  </a:cubicBezTo>
                  <a:cubicBezTo>
                    <a:pt x="17" y="35"/>
                    <a:pt x="17" y="35"/>
                    <a:pt x="17" y="35"/>
                  </a:cubicBezTo>
                  <a:cubicBezTo>
                    <a:pt x="16" y="34"/>
                    <a:pt x="15" y="34"/>
                    <a:pt x="14" y="33"/>
                  </a:cubicBezTo>
                  <a:cubicBezTo>
                    <a:pt x="13" y="33"/>
                    <a:pt x="13" y="32"/>
                    <a:pt x="12" y="32"/>
                  </a:cubicBezTo>
                  <a:cubicBezTo>
                    <a:pt x="12" y="32"/>
                    <a:pt x="12" y="32"/>
                    <a:pt x="12" y="32"/>
                  </a:cubicBezTo>
                  <a:cubicBezTo>
                    <a:pt x="11" y="34"/>
                    <a:pt x="11" y="37"/>
                    <a:pt x="8" y="39"/>
                  </a:cubicBezTo>
                  <a:cubicBezTo>
                    <a:pt x="7" y="39"/>
                    <a:pt x="7" y="39"/>
                    <a:pt x="7" y="39"/>
                  </a:cubicBezTo>
                  <a:cubicBezTo>
                    <a:pt x="7" y="38"/>
                    <a:pt x="5" y="36"/>
                    <a:pt x="5" y="35"/>
                  </a:cubicBezTo>
                  <a:cubicBezTo>
                    <a:pt x="5" y="34"/>
                    <a:pt x="5" y="33"/>
                    <a:pt x="6" y="33"/>
                  </a:cubicBezTo>
                  <a:cubicBezTo>
                    <a:pt x="6" y="31"/>
                    <a:pt x="6" y="28"/>
                    <a:pt x="6" y="26"/>
                  </a:cubicBezTo>
                  <a:cubicBezTo>
                    <a:pt x="6" y="26"/>
                    <a:pt x="6" y="26"/>
                    <a:pt x="6" y="26"/>
                  </a:cubicBezTo>
                  <a:cubicBezTo>
                    <a:pt x="6" y="26"/>
                    <a:pt x="6" y="26"/>
                    <a:pt x="6" y="26"/>
                  </a:cubicBezTo>
                  <a:cubicBezTo>
                    <a:pt x="5" y="27"/>
                    <a:pt x="3" y="29"/>
                    <a:pt x="2" y="29"/>
                  </a:cubicBezTo>
                  <a:cubicBezTo>
                    <a:pt x="0" y="27"/>
                    <a:pt x="2" y="23"/>
                    <a:pt x="3" y="21"/>
                  </a:cubicBezTo>
                  <a:cubicBezTo>
                    <a:pt x="3" y="19"/>
                    <a:pt x="4" y="14"/>
                    <a:pt x="4" y="13"/>
                  </a:cubicBezTo>
                  <a:cubicBezTo>
                    <a:pt x="3" y="12"/>
                    <a:pt x="3" y="11"/>
                    <a:pt x="3" y="11"/>
                  </a:cubicBezTo>
                  <a:cubicBezTo>
                    <a:pt x="3" y="9"/>
                    <a:pt x="5" y="9"/>
                    <a:pt x="6" y="9"/>
                  </a:cubicBezTo>
                  <a:cubicBezTo>
                    <a:pt x="7" y="11"/>
                    <a:pt x="6" y="12"/>
                    <a:pt x="6" y="14"/>
                  </a:cubicBezTo>
                  <a:cubicBezTo>
                    <a:pt x="5" y="17"/>
                    <a:pt x="4" y="21"/>
                    <a:pt x="3" y="23"/>
                  </a:cubicBezTo>
                  <a:cubicBezTo>
                    <a:pt x="3" y="24"/>
                    <a:pt x="3" y="25"/>
                    <a:pt x="3" y="26"/>
                  </a:cubicBezTo>
                  <a:cubicBezTo>
                    <a:pt x="3" y="26"/>
                    <a:pt x="3" y="26"/>
                    <a:pt x="3" y="27"/>
                  </a:cubicBezTo>
                  <a:cubicBezTo>
                    <a:pt x="3" y="26"/>
                    <a:pt x="8" y="22"/>
                    <a:pt x="8" y="22"/>
                  </a:cubicBezTo>
                  <a:cubicBezTo>
                    <a:pt x="9" y="20"/>
                    <a:pt x="5" y="15"/>
                    <a:pt x="9" y="14"/>
                  </a:cubicBezTo>
                  <a:cubicBezTo>
                    <a:pt x="10" y="15"/>
                    <a:pt x="12" y="15"/>
                    <a:pt x="13" y="15"/>
                  </a:cubicBezTo>
                  <a:cubicBezTo>
                    <a:pt x="13" y="15"/>
                    <a:pt x="13" y="15"/>
                    <a:pt x="13" y="15"/>
                  </a:cubicBezTo>
                  <a:cubicBezTo>
                    <a:pt x="13" y="13"/>
                    <a:pt x="13" y="13"/>
                    <a:pt x="11" y="12"/>
                  </a:cubicBezTo>
                  <a:cubicBezTo>
                    <a:pt x="11" y="11"/>
                    <a:pt x="11" y="10"/>
                    <a:pt x="12" y="9"/>
                  </a:cubicBezTo>
                  <a:cubicBezTo>
                    <a:pt x="13" y="10"/>
                    <a:pt x="14" y="10"/>
                    <a:pt x="15" y="10"/>
                  </a:cubicBezTo>
                  <a:cubicBezTo>
                    <a:pt x="15" y="7"/>
                    <a:pt x="11" y="3"/>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100"/>
            </a:p>
          </p:txBody>
        </p:sp>
      </p:grpSp>
    </p:spTree>
    <p:extLst>
      <p:ext uri="{BB962C8B-B14F-4D97-AF65-F5344CB8AC3E}">
        <p14:creationId xmlns:p14="http://schemas.microsoft.com/office/powerpoint/2010/main" val="2399186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09600"/>
            <a:ext cx="8540750" cy="659160"/>
          </a:xfrm>
        </p:spPr>
        <p:txBody>
          <a:bodyPr/>
          <a:lstStyle>
            <a:lvl1pPr>
              <a:defRPr sz="3600" baseline="0">
                <a:latin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301625" y="1556792"/>
            <a:ext cx="8540750" cy="4542383"/>
          </a:xfrm>
        </p:spPr>
        <p:txBody>
          <a:bodyPr/>
          <a:lstStyle>
            <a:lvl1pPr>
              <a:defRPr sz="2400" baseline="0">
                <a:latin typeface="微软雅黑" panose="020B0503020204020204" pitchFamily="34" charset="-122"/>
              </a:defRPr>
            </a:lvl1pPr>
            <a:lvl2pPr>
              <a:defRPr sz="2400" baseline="0">
                <a:latin typeface="微软雅黑" panose="020B0503020204020204" pitchFamily="34" charset="-122"/>
              </a:defRPr>
            </a:lvl2pPr>
            <a:lvl3pPr>
              <a:defRPr baseline="0">
                <a:latin typeface="微软雅黑" panose="020B0503020204020204" pitchFamily="34" charset="-122"/>
              </a:defRPr>
            </a:lvl3pPr>
            <a:lvl4pPr>
              <a:defRPr baseline="0">
                <a:latin typeface="微软雅黑" panose="020B0503020204020204" pitchFamily="34" charset="-122"/>
              </a:defRPr>
            </a:lvl4pPr>
            <a:lvl5pPr>
              <a:defRPr baseline="0">
                <a:latin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5225"/>
            <a:ext cx="2289175" cy="476250"/>
          </a:xfrm>
          <a:prstGeom prst="rect">
            <a:avLst/>
          </a:prstGeom>
        </p:spPr>
        <p:txBody>
          <a:bodyPr/>
          <a:lstStyle>
            <a:lvl1pPr>
              <a:defRPr/>
            </a:lvl1pPr>
          </a:lstStyle>
          <a:p>
            <a:fld id="{A8B2979F-5A86-448F-8EEA-2A5523B49A0D}" type="slidenum">
              <a:rPr lang="zh-CN" altLang="en-US"/>
              <a:pPr/>
              <a:t>‹#›</a:t>
            </a:fld>
            <a:endParaRPr lang="en-US" altLang="zh-CN"/>
          </a:p>
        </p:txBody>
      </p:sp>
    </p:spTree>
    <p:extLst>
      <p:ext uri="{BB962C8B-B14F-4D97-AF65-F5344CB8AC3E}">
        <p14:creationId xmlns:p14="http://schemas.microsoft.com/office/powerpoint/2010/main" val="730596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223317"/>
          </a:xfrm>
        </p:spPr>
        <p:txBody>
          <a:bodyPr anchor="b"/>
          <a:lstStyle>
            <a:lvl1pPr>
              <a:defRPr sz="6000"/>
            </a:lvl1pPr>
          </a:lstStyle>
          <a:p>
            <a:r>
              <a:rPr lang="zh-CN" altLang="en-US" dirty="0"/>
              <a:t>单击此处编辑母版标题样式</a:t>
            </a:r>
          </a:p>
        </p:txBody>
      </p:sp>
      <p:sp>
        <p:nvSpPr>
          <p:cNvPr id="3" name="文本占位符 2"/>
          <p:cNvSpPr>
            <a:spLocks noGrp="1"/>
          </p:cNvSpPr>
          <p:nvPr>
            <p:ph type="body" idx="1"/>
          </p:nvPr>
        </p:nvSpPr>
        <p:spPr>
          <a:xfrm>
            <a:off x="623888" y="4437113"/>
            <a:ext cx="7886700" cy="1652538"/>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5225"/>
            <a:ext cx="2289175" cy="476250"/>
          </a:xfrm>
          <a:prstGeom prst="rect">
            <a:avLst/>
          </a:prstGeom>
        </p:spPr>
        <p:txBody>
          <a:bodyPr/>
          <a:lstStyle>
            <a:lvl1pPr>
              <a:defRPr/>
            </a:lvl1pPr>
          </a:lstStyle>
          <a:p>
            <a:fld id="{BFCFB400-C9DC-49E3-989A-8794DD0EA267}" type="slidenum">
              <a:rPr lang="zh-CN" altLang="en-US"/>
              <a:pPr/>
              <a:t>‹#›</a:t>
            </a:fld>
            <a:endParaRPr lang="en-US" altLang="zh-CN"/>
          </a:p>
        </p:txBody>
      </p:sp>
    </p:spTree>
    <p:extLst>
      <p:ext uri="{BB962C8B-B14F-4D97-AF65-F5344CB8AC3E}">
        <p14:creationId xmlns:p14="http://schemas.microsoft.com/office/powerpoint/2010/main" val="1649254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1625" y="1628800"/>
            <a:ext cx="4194175" cy="4470375"/>
          </a:xfrm>
        </p:spPr>
        <p:txBody>
          <a:bodyPr/>
          <a:lstStyle>
            <a:lvl1pPr>
              <a:defRPr sz="2400"/>
            </a:lvl1pPr>
            <a:lvl2pPr>
              <a:defRPr sz="2400"/>
            </a:lvl2pPr>
            <a:lvl3pPr>
              <a:defRPr sz="2200"/>
            </a:lvl3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1628800"/>
            <a:ext cx="4194175" cy="4470375"/>
          </a:xfrm>
        </p:spPr>
        <p:txBody>
          <a:bodyPr/>
          <a:lstStyle>
            <a:lvl1pPr>
              <a:defRPr sz="2400"/>
            </a:lvl1pPr>
            <a:lvl2pPr>
              <a:defRPr sz="2400"/>
            </a:lvl2pPr>
            <a:lvl3pPr>
              <a:defRPr sz="2200"/>
            </a:lvl3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5225"/>
            <a:ext cx="2289175" cy="476250"/>
          </a:xfrm>
          <a:prstGeom prst="rect">
            <a:avLst/>
          </a:prstGeom>
        </p:spPr>
        <p:txBody>
          <a:bodyPr/>
          <a:lstStyle>
            <a:lvl1pPr>
              <a:defRPr/>
            </a:lvl1pPr>
          </a:lstStyle>
          <a:p>
            <a:fld id="{3CAFBC70-50F1-47DE-A132-358C34147BA1}" type="slidenum">
              <a:rPr lang="zh-CN" altLang="en-US"/>
              <a:pPr/>
              <a:t>‹#›</a:t>
            </a:fld>
            <a:endParaRPr lang="en-US" altLang="zh-CN"/>
          </a:p>
        </p:txBody>
      </p:sp>
    </p:spTree>
    <p:extLst>
      <p:ext uri="{BB962C8B-B14F-4D97-AF65-F5344CB8AC3E}">
        <p14:creationId xmlns:p14="http://schemas.microsoft.com/office/powerpoint/2010/main" val="3774498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a:xfrm>
            <a:off x="6553200" y="6245225"/>
            <a:ext cx="2289175" cy="476250"/>
          </a:xfrm>
          <a:prstGeom prst="rect">
            <a:avLst/>
          </a:prstGeom>
        </p:spPr>
        <p:txBody>
          <a:bodyPr/>
          <a:lstStyle>
            <a:lvl1pPr>
              <a:defRPr/>
            </a:lvl1pPr>
          </a:lstStyle>
          <a:p>
            <a:fld id="{E368CE3E-B63B-435F-8DFD-6F47D90E59A9}" type="slidenum">
              <a:rPr lang="zh-CN" altLang="en-US"/>
              <a:pPr/>
              <a:t>‹#›</a:t>
            </a:fld>
            <a:endParaRPr lang="en-US" altLang="zh-CN"/>
          </a:p>
        </p:txBody>
      </p:sp>
    </p:spTree>
    <p:extLst>
      <p:ext uri="{BB962C8B-B14F-4D97-AF65-F5344CB8AC3E}">
        <p14:creationId xmlns:p14="http://schemas.microsoft.com/office/powerpoint/2010/main" val="3831300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5225"/>
            <a:ext cx="2289175" cy="476250"/>
          </a:xfrm>
          <a:prstGeom prst="rect">
            <a:avLst/>
          </a:prstGeom>
        </p:spPr>
        <p:txBody>
          <a:bodyPr/>
          <a:lstStyle>
            <a:lvl1pPr>
              <a:defRPr/>
            </a:lvl1pPr>
          </a:lstStyle>
          <a:p>
            <a:fld id="{6EA8BDFD-08A6-4AB4-AFD0-B0543BBC878E}" type="slidenum">
              <a:rPr lang="zh-CN" altLang="en-US"/>
              <a:pPr/>
              <a:t>‹#›</a:t>
            </a:fld>
            <a:endParaRPr lang="en-US" altLang="zh-CN"/>
          </a:p>
        </p:txBody>
      </p:sp>
    </p:spTree>
    <p:extLst>
      <p:ext uri="{BB962C8B-B14F-4D97-AF65-F5344CB8AC3E}">
        <p14:creationId xmlns:p14="http://schemas.microsoft.com/office/powerpoint/2010/main" val="26451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a:xfrm>
            <a:off x="6553200" y="6245225"/>
            <a:ext cx="2289175" cy="476250"/>
          </a:xfrm>
          <a:prstGeom prst="rect">
            <a:avLst/>
          </a:prstGeom>
        </p:spPr>
        <p:txBody>
          <a:bodyPr/>
          <a:lstStyle>
            <a:lvl1pPr>
              <a:defRPr/>
            </a:lvl1pPr>
          </a:lstStyle>
          <a:p>
            <a:fld id="{1BE71EB9-FAD2-4FF4-B06F-78D86D9EFD37}" type="slidenum">
              <a:rPr lang="zh-CN" altLang="en-US"/>
              <a:pPr/>
              <a:t>‹#›</a:t>
            </a:fld>
            <a:endParaRPr lang="en-US" altLang="zh-CN"/>
          </a:p>
        </p:txBody>
      </p:sp>
    </p:spTree>
    <p:extLst>
      <p:ext uri="{BB962C8B-B14F-4D97-AF65-F5344CB8AC3E}">
        <p14:creationId xmlns:p14="http://schemas.microsoft.com/office/powerpoint/2010/main" val="899996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5225"/>
            <a:ext cx="2289175" cy="476250"/>
          </a:xfrm>
          <a:prstGeom prst="rect">
            <a:avLst/>
          </a:prstGeom>
        </p:spPr>
        <p:txBody>
          <a:bodyPr/>
          <a:lstStyle>
            <a:lvl1pPr>
              <a:defRPr/>
            </a:lvl1pPr>
          </a:lstStyle>
          <a:p>
            <a:fld id="{A2AFAAA0-6F14-4E85-ABBD-67AA108F4B7B}" type="slidenum">
              <a:rPr lang="zh-CN" altLang="en-US"/>
              <a:pPr/>
              <a:t>‹#›</a:t>
            </a:fld>
            <a:endParaRPr lang="en-US" altLang="zh-CN"/>
          </a:p>
        </p:txBody>
      </p:sp>
    </p:spTree>
    <p:extLst>
      <p:ext uri="{BB962C8B-B14F-4D97-AF65-F5344CB8AC3E}">
        <p14:creationId xmlns:p14="http://schemas.microsoft.com/office/powerpoint/2010/main" val="3237662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5225"/>
            <a:ext cx="2289175" cy="476250"/>
          </a:xfrm>
          <a:prstGeom prst="rect">
            <a:avLst/>
          </a:prstGeom>
        </p:spPr>
        <p:txBody>
          <a:bodyPr/>
          <a:lstStyle>
            <a:lvl1pPr>
              <a:defRPr/>
            </a:lvl1pPr>
          </a:lstStyle>
          <a:p>
            <a:fld id="{B95F2F76-E7A3-4182-BF78-8AF7DE57E46D}" type="slidenum">
              <a:rPr lang="zh-CN" altLang="en-US"/>
              <a:pPr/>
              <a:t>‹#›</a:t>
            </a:fld>
            <a:endParaRPr lang="en-US" altLang="zh-CN"/>
          </a:p>
        </p:txBody>
      </p:sp>
    </p:spTree>
    <p:extLst>
      <p:ext uri="{BB962C8B-B14F-4D97-AF65-F5344CB8AC3E}">
        <p14:creationId xmlns:p14="http://schemas.microsoft.com/office/powerpoint/2010/main" val="3358785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301625" y="609600"/>
            <a:ext cx="8540750" cy="744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7" name="Rectangle 3"/>
          <p:cNvSpPr>
            <a:spLocks noGrp="1" noRot="1" noChangeArrowheads="1"/>
          </p:cNvSpPr>
          <p:nvPr>
            <p:ph type="body" idx="1"/>
          </p:nvPr>
        </p:nvSpPr>
        <p:spPr bwMode="auto">
          <a:xfrm>
            <a:off x="301625" y="1587260"/>
            <a:ext cx="8540750" cy="4511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Rectangle 4"/>
          <p:cNvSpPr>
            <a:spLocks noGrp="1" noChangeArrowheads="1"/>
          </p:cNvSpPr>
          <p:nvPr>
            <p:ph type="dt" sz="half" idx="2"/>
          </p:nvPr>
        </p:nvSpPr>
        <p:spPr bwMode="auto">
          <a:xfrm>
            <a:off x="301625"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lvl1pPr>
          </a:lstStyle>
          <a:p>
            <a:endParaRPr lang="en-US" altLang="zh-CN"/>
          </a:p>
        </p:txBody>
      </p:sp>
      <p:pic>
        <p:nvPicPr>
          <p:cNvPr id="1031" name="Picture 7" descr="ustcnameblue"/>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99592" y="161494"/>
            <a:ext cx="22923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ustcblue"/>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455693" y="166813"/>
            <a:ext cx="369917" cy="378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8" r:id="rId12"/>
  </p:sldLayoutIdLst>
  <p:txStyles>
    <p:titleStyle>
      <a:lvl1pPr algn="ctr" rtl="0" fontAlgn="base">
        <a:spcBef>
          <a:spcPct val="0"/>
        </a:spcBef>
        <a:spcAft>
          <a:spcPct val="0"/>
        </a:spcAft>
        <a:defRPr sz="3600" b="0" i="0" kern="1200" baseline="0">
          <a:solidFill>
            <a:schemeClr val="tx2"/>
          </a:solidFill>
          <a:latin typeface="微软雅黑" panose="020B0503020204020204" pitchFamily="34" charset="-122"/>
          <a:ea typeface="微软雅黑" panose="020B0503020204020204" pitchFamily="34" charset="-122"/>
          <a:cs typeface="+mj-cs"/>
        </a:defRPr>
      </a:lvl1pPr>
      <a:lvl2pPr algn="ctr"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第二讲</a:t>
            </a:r>
          </a:p>
        </p:txBody>
      </p:sp>
      <p:sp>
        <p:nvSpPr>
          <p:cNvPr id="3" name="内容占位符 2"/>
          <p:cNvSpPr>
            <a:spLocks noGrp="1"/>
          </p:cNvSpPr>
          <p:nvPr>
            <p:ph idx="1"/>
          </p:nvPr>
        </p:nvSpPr>
        <p:spPr/>
        <p:txBody>
          <a:bodyPr/>
          <a:lstStyle/>
          <a:p>
            <a:pPr>
              <a:lnSpc>
                <a:spcPct val="130000"/>
              </a:lnSpc>
            </a:pPr>
            <a:r>
              <a:rPr lang="en-US" altLang="zh-CN" dirty="0"/>
              <a:t>5.1 </a:t>
            </a:r>
            <a:r>
              <a:rPr lang="zh-CN" altLang="en-US" dirty="0"/>
              <a:t>指针的基本概念与用法</a:t>
            </a:r>
            <a:endParaRPr lang="en-US" altLang="zh-CN" dirty="0"/>
          </a:p>
          <a:p>
            <a:pPr lvl="1">
              <a:lnSpc>
                <a:spcPct val="130000"/>
              </a:lnSpc>
            </a:pPr>
            <a:r>
              <a:rPr lang="en-US" altLang="zh-CN" dirty="0"/>
              <a:t>5.1.3 </a:t>
            </a:r>
            <a:r>
              <a:rPr lang="zh-CN" altLang="en-US" dirty="0"/>
              <a:t>二维数组与指针</a:t>
            </a:r>
            <a:endParaRPr lang="en-US" altLang="zh-CN" dirty="0"/>
          </a:p>
          <a:p>
            <a:pPr lvl="2">
              <a:lnSpc>
                <a:spcPct val="130000"/>
              </a:lnSpc>
            </a:pPr>
            <a:r>
              <a:rPr lang="en-US" altLang="zh-CN" dirty="0"/>
              <a:t>5.1.3.1 </a:t>
            </a:r>
            <a:r>
              <a:rPr lang="zh-CN" altLang="en-US" dirty="0"/>
              <a:t>指针处理二维数组</a:t>
            </a:r>
            <a:endParaRPr lang="en-US" altLang="zh-CN" dirty="0"/>
          </a:p>
          <a:p>
            <a:pPr lvl="2">
              <a:lnSpc>
                <a:spcPct val="130000"/>
              </a:lnSpc>
            </a:pPr>
            <a:r>
              <a:rPr lang="en-US" altLang="zh-CN" dirty="0"/>
              <a:t>5.1.3.2 </a:t>
            </a:r>
            <a:r>
              <a:rPr lang="zh-CN" altLang="en-US" dirty="0"/>
              <a:t>字符串数组与指针</a:t>
            </a:r>
            <a:endParaRPr lang="en-US" altLang="zh-CN" dirty="0"/>
          </a:p>
          <a:p>
            <a:pPr lvl="1">
              <a:lnSpc>
                <a:spcPct val="130000"/>
              </a:lnSpc>
            </a:pPr>
            <a:r>
              <a:rPr lang="en-US" altLang="zh-CN" dirty="0"/>
              <a:t>5.1.4 </a:t>
            </a:r>
            <a:r>
              <a:rPr lang="zh-CN" altLang="en-US" dirty="0"/>
              <a:t>指针数组与指向指针的指针</a:t>
            </a:r>
            <a:endParaRPr lang="en-US" altLang="zh-CN" dirty="0"/>
          </a:p>
        </p:txBody>
      </p:sp>
    </p:spTree>
    <p:extLst>
      <p:ext uri="{BB962C8B-B14F-4D97-AF65-F5344CB8AC3E}">
        <p14:creationId xmlns:p14="http://schemas.microsoft.com/office/powerpoint/2010/main" val="3326191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60EB9-5867-4F15-AAA5-2943043480FB}"/>
              </a:ext>
            </a:extLst>
          </p:cNvPr>
          <p:cNvSpPr>
            <a:spLocks noGrp="1"/>
          </p:cNvSpPr>
          <p:nvPr>
            <p:ph type="title"/>
          </p:nvPr>
        </p:nvSpPr>
        <p:spPr/>
        <p:txBody>
          <a:bodyPr/>
          <a:lstStyle/>
          <a:p>
            <a:r>
              <a:rPr lang="zh-CN" altLang="en-US" dirty="0"/>
              <a:t>指针数组访问字符串</a:t>
            </a:r>
          </a:p>
        </p:txBody>
      </p:sp>
      <p:sp>
        <p:nvSpPr>
          <p:cNvPr id="3" name="内容占位符 2">
            <a:extLst>
              <a:ext uri="{FF2B5EF4-FFF2-40B4-BE49-F238E27FC236}">
                <a16:creationId xmlns:a16="http://schemas.microsoft.com/office/drawing/2014/main" id="{FD3AA68B-26DA-47A9-8C56-30F6DD21B5D5}"/>
              </a:ext>
            </a:extLst>
          </p:cNvPr>
          <p:cNvSpPr>
            <a:spLocks noGrp="1"/>
          </p:cNvSpPr>
          <p:nvPr>
            <p:ph idx="1"/>
          </p:nvPr>
        </p:nvSpPr>
        <p:spPr>
          <a:xfrm>
            <a:off x="301625" y="1556793"/>
            <a:ext cx="8540750" cy="576064"/>
          </a:xfrm>
        </p:spPr>
        <p:txBody>
          <a:bodyPr/>
          <a:lstStyle/>
          <a:p>
            <a:r>
              <a:rPr lang="zh-CN" altLang="en-US" dirty="0"/>
              <a:t>例：用指针数组实现输入一个月份的数字，输出相应英文名</a:t>
            </a:r>
          </a:p>
        </p:txBody>
      </p:sp>
      <p:pic>
        <p:nvPicPr>
          <p:cNvPr id="7" name="图片 6" descr="5.2-08.c - Code::Blocks 20.03">
            <a:extLst>
              <a:ext uri="{FF2B5EF4-FFF2-40B4-BE49-F238E27FC236}">
                <a16:creationId xmlns:a16="http://schemas.microsoft.com/office/drawing/2014/main" id="{E793DC67-8A56-476C-8D4F-F2A8108ADEF7}"/>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2439" t="17963" r="12987" b="17963"/>
          <a:stretch/>
        </p:blipFill>
        <p:spPr>
          <a:xfrm>
            <a:off x="827584" y="2276871"/>
            <a:ext cx="7560840" cy="4057037"/>
          </a:xfrm>
          <a:prstGeom prst="rect">
            <a:avLst/>
          </a:prstGeom>
        </p:spPr>
      </p:pic>
      <p:sp>
        <p:nvSpPr>
          <p:cNvPr id="8" name="内容占位符 2">
            <a:extLst>
              <a:ext uri="{FF2B5EF4-FFF2-40B4-BE49-F238E27FC236}">
                <a16:creationId xmlns:a16="http://schemas.microsoft.com/office/drawing/2014/main" id="{2A1AA957-7D2B-48F9-BFB6-3CA369DF92C7}"/>
              </a:ext>
            </a:extLst>
          </p:cNvPr>
          <p:cNvSpPr txBox="1">
            <a:spLocks/>
          </p:cNvSpPr>
          <p:nvPr/>
        </p:nvSpPr>
        <p:spPr bwMode="auto">
          <a:xfrm>
            <a:off x="3131840" y="2564904"/>
            <a:ext cx="4680520" cy="432048"/>
          </a:xfrm>
          <a:prstGeom prst="wedgeRectCallout">
            <a:avLst>
              <a:gd name="adj1" fmla="val -55160"/>
              <a:gd name="adj2" fmla="val 114023"/>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指针数组中的元素分别指向</a:t>
            </a:r>
            <a:r>
              <a:rPr lang="en-US" altLang="zh-CN" sz="1800" dirty="0"/>
              <a:t>13</a:t>
            </a:r>
            <a:r>
              <a:rPr lang="zh-CN" altLang="en-US" sz="1800" dirty="0"/>
              <a:t>个字符串常量</a:t>
            </a:r>
          </a:p>
        </p:txBody>
      </p:sp>
      <p:sp>
        <p:nvSpPr>
          <p:cNvPr id="9" name="内容占位符 2">
            <a:extLst>
              <a:ext uri="{FF2B5EF4-FFF2-40B4-BE49-F238E27FC236}">
                <a16:creationId xmlns:a16="http://schemas.microsoft.com/office/drawing/2014/main" id="{791280B2-77E0-46E5-8EC0-FC1667E66309}"/>
              </a:ext>
            </a:extLst>
          </p:cNvPr>
          <p:cNvSpPr txBox="1">
            <a:spLocks/>
          </p:cNvSpPr>
          <p:nvPr/>
        </p:nvSpPr>
        <p:spPr bwMode="auto">
          <a:xfrm>
            <a:off x="3923928" y="5301206"/>
            <a:ext cx="4680520" cy="720081"/>
          </a:xfrm>
          <a:prstGeom prst="wedgeRectCallout">
            <a:avLst>
              <a:gd name="adj1" fmla="val -6604"/>
              <a:gd name="adj2" fmla="val -89813"/>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err="1"/>
              <a:t>pname</a:t>
            </a:r>
            <a:r>
              <a:rPr lang="en-US" altLang="zh-CN" sz="1800" dirty="0"/>
              <a:t>[n]</a:t>
            </a:r>
            <a:r>
              <a:rPr lang="zh-CN" altLang="en-US" sz="1800" dirty="0"/>
              <a:t>是字符指针类型的数组元素，其指向字符串常量，可以使用</a:t>
            </a:r>
            <a:r>
              <a:rPr lang="en-US" altLang="zh-CN" sz="1800" dirty="0"/>
              <a:t>%s</a:t>
            </a:r>
            <a:r>
              <a:rPr lang="zh-CN" altLang="en-US" sz="1800" dirty="0"/>
              <a:t>格式输出字符串</a:t>
            </a:r>
          </a:p>
        </p:txBody>
      </p:sp>
    </p:spTree>
    <p:extLst>
      <p:ext uri="{BB962C8B-B14F-4D97-AF65-F5344CB8AC3E}">
        <p14:creationId xmlns:p14="http://schemas.microsoft.com/office/powerpoint/2010/main" val="17923059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链表操作小结</a:t>
            </a:r>
            <a:endParaRPr lang="en-US" dirty="0"/>
          </a:p>
        </p:txBody>
      </p:sp>
      <p:sp>
        <p:nvSpPr>
          <p:cNvPr id="3" name="内容占位符 2"/>
          <p:cNvSpPr>
            <a:spLocks noGrp="1"/>
          </p:cNvSpPr>
          <p:nvPr>
            <p:ph idx="1"/>
          </p:nvPr>
        </p:nvSpPr>
        <p:spPr>
          <a:xfrm>
            <a:off x="301625" y="1268760"/>
            <a:ext cx="8540750" cy="4830415"/>
          </a:xfrm>
        </p:spPr>
        <p:txBody>
          <a:bodyPr/>
          <a:lstStyle/>
          <a:p>
            <a:r>
              <a:rPr lang="zh-CN" altLang="en-US" sz="2000" dirty="0"/>
              <a:t>链表主要操作包括：建立链表、遍历链表、插入结点、删除结点</a:t>
            </a:r>
            <a:endParaRPr lang="en-US" altLang="zh-CN" sz="2000" dirty="0"/>
          </a:p>
          <a:p>
            <a:r>
              <a:rPr lang="zh-CN" altLang="en-US" sz="2000" dirty="0"/>
              <a:t>编程时，首先处理一般情况，即待处理的结点位于链表的中间位置</a:t>
            </a:r>
            <a:endParaRPr lang="en-US" altLang="zh-CN" sz="2000" dirty="0"/>
          </a:p>
          <a:p>
            <a:r>
              <a:rPr lang="zh-CN" altLang="en-US" sz="2000" dirty="0"/>
              <a:t>然后再考虑特殊情况是否需要单独进行处理，特殊情况主要包括：</a:t>
            </a:r>
          </a:p>
          <a:p>
            <a:pPr lvl="1"/>
            <a:r>
              <a:rPr lang="zh-CN" altLang="en-US" sz="2000" dirty="0"/>
              <a:t>空表，此时头指针为空</a:t>
            </a:r>
            <a:endParaRPr lang="en-US" altLang="zh-CN" sz="2000" dirty="0"/>
          </a:p>
          <a:p>
            <a:pPr lvl="1"/>
            <a:r>
              <a:rPr lang="zh-CN" altLang="en-US" sz="2000" dirty="0"/>
              <a:t>待处理结点是链表的第一个结点，此时可能需要修改头指针</a:t>
            </a:r>
          </a:p>
          <a:p>
            <a:pPr lvl="1"/>
            <a:r>
              <a:rPr lang="zh-CN" altLang="en-US" sz="2000" dirty="0"/>
              <a:t>待处理结点是链表的最后一个结点，此时该结点的后继为空</a:t>
            </a:r>
          </a:p>
          <a:p>
            <a:pPr lvl="1"/>
            <a:r>
              <a:rPr lang="zh-CN" altLang="en-US" sz="2000" dirty="0"/>
              <a:t>链表只有一个结点，该结点既是第一个结点，也是最后一个结点</a:t>
            </a:r>
            <a:endParaRPr lang="en-US" altLang="zh-CN" sz="2000" dirty="0"/>
          </a:p>
          <a:p>
            <a:r>
              <a:rPr lang="zh-CN" altLang="en-US" sz="2000" dirty="0"/>
              <a:t>需保证操作结束后，头指针指向第一个结点，最后一个结点的后继为空</a:t>
            </a:r>
            <a:endParaRPr lang="en-US" altLang="zh-CN" sz="2000" dirty="0"/>
          </a:p>
          <a:p>
            <a:r>
              <a:rPr lang="zh-CN" altLang="en-US" sz="2000" dirty="0"/>
              <a:t>运算过程中需保证任何结点都有指针指向它，否则将无法寻回该结点</a:t>
            </a:r>
            <a:endParaRPr lang="en-US" altLang="zh-CN" sz="2000" dirty="0"/>
          </a:p>
          <a:p>
            <a:r>
              <a:rPr lang="zh-CN" altLang="en-US" sz="2000" dirty="0"/>
              <a:t>建立链表、插入结点、删除结点都可能修改头指针，需要把新的头指针以函数返回值的方式传回主调函数更新</a:t>
            </a:r>
          </a:p>
          <a:p>
            <a:endParaRPr lang="en-US" sz="2000" dirty="0"/>
          </a:p>
        </p:txBody>
      </p:sp>
    </p:spTree>
    <p:extLst>
      <p:ext uri="{BB962C8B-B14F-4D97-AF65-F5344CB8AC3E}">
        <p14:creationId xmlns:p14="http://schemas.microsoft.com/office/powerpoint/2010/main" val="9107571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本章小结</a:t>
            </a:r>
            <a:endParaRPr lang="en-US" dirty="0"/>
          </a:p>
        </p:txBody>
      </p:sp>
      <p:sp>
        <p:nvSpPr>
          <p:cNvPr id="3" name="内容占位符 2"/>
          <p:cNvSpPr>
            <a:spLocks noGrp="1"/>
          </p:cNvSpPr>
          <p:nvPr>
            <p:ph idx="1"/>
          </p:nvPr>
        </p:nvSpPr>
        <p:spPr>
          <a:xfrm>
            <a:off x="301625" y="1556792"/>
            <a:ext cx="8540750" cy="4824536"/>
          </a:xfrm>
        </p:spPr>
        <p:txBody>
          <a:bodyPr/>
          <a:lstStyle/>
          <a:p>
            <a:r>
              <a:rPr lang="zh-CN" altLang="en-US" dirty="0"/>
              <a:t>以指针操作为基础，结合数组、函数、结构体处理复杂问题和数据对象</a:t>
            </a:r>
          </a:p>
          <a:p>
            <a:r>
              <a:rPr lang="zh-CN" altLang="en-US" dirty="0"/>
              <a:t>指针类型用于表示内存地址，可用于间接访问内存中的数据和指令，特别是指向数组、字符串、结构体、文件类型、动态分配存储空间、函数的指针，以及指针用作函数参数和返回值的用法，使指针在系统级程序设计中起到重要作用</a:t>
            </a:r>
          </a:p>
          <a:p>
            <a:r>
              <a:rPr lang="zh-CN" altLang="en-US" dirty="0"/>
              <a:t>结构体用于描述不同类型属性组成的复杂对象，结构体和指针结合，可以构建复杂的数据结构，如链表</a:t>
            </a:r>
            <a:endParaRPr lang="en-US" altLang="zh-CN" dirty="0"/>
          </a:p>
          <a:p>
            <a:r>
              <a:rPr lang="zh-CN" altLang="en-US" dirty="0"/>
              <a:t>文件操作使程序和磁盘文件建立起联系，能够对磁盘文件进行读写操作，扩展了程序中数据的来源和长期保存方法</a:t>
            </a:r>
          </a:p>
        </p:txBody>
      </p:sp>
    </p:spTree>
    <p:extLst>
      <p:ext uri="{BB962C8B-B14F-4D97-AF65-F5344CB8AC3E}">
        <p14:creationId xmlns:p14="http://schemas.microsoft.com/office/powerpoint/2010/main" val="23640372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学而时习之</a:t>
            </a:r>
          </a:p>
        </p:txBody>
      </p:sp>
    </p:spTree>
    <p:extLst>
      <p:ext uri="{BB962C8B-B14F-4D97-AF65-F5344CB8AC3E}">
        <p14:creationId xmlns:p14="http://schemas.microsoft.com/office/powerpoint/2010/main" val="11779225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4653F1-81D2-4927-8724-392052E0C8B7}"/>
              </a:ext>
            </a:extLst>
          </p:cNvPr>
          <p:cNvSpPr>
            <a:spLocks noGrp="1"/>
          </p:cNvSpPr>
          <p:nvPr>
            <p:ph type="title"/>
          </p:nvPr>
        </p:nvSpPr>
        <p:spPr/>
        <p:txBody>
          <a:bodyPr/>
          <a:lstStyle/>
          <a:p>
            <a:r>
              <a:rPr lang="zh-CN" altLang="en-US" dirty="0"/>
              <a:t>字符指针数组与字符串</a:t>
            </a:r>
          </a:p>
        </p:txBody>
      </p:sp>
      <p:pic>
        <p:nvPicPr>
          <p:cNvPr id="5" name="内容占位符 4">
            <a:extLst>
              <a:ext uri="{FF2B5EF4-FFF2-40B4-BE49-F238E27FC236}">
                <a16:creationId xmlns:a16="http://schemas.microsoft.com/office/drawing/2014/main" id="{5AF63488-CF7F-40FC-BDE2-C7C30FCB2D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1638400"/>
            <a:ext cx="7056784" cy="2942728"/>
          </a:xfrm>
        </p:spPr>
      </p:pic>
      <p:sp>
        <p:nvSpPr>
          <p:cNvPr id="6" name="内容占位符 5">
            <a:extLst>
              <a:ext uri="{FF2B5EF4-FFF2-40B4-BE49-F238E27FC236}">
                <a16:creationId xmlns:a16="http://schemas.microsoft.com/office/drawing/2014/main" id="{F144DB4D-0A40-4B59-878D-686C1A5063DE}"/>
              </a:ext>
            </a:extLst>
          </p:cNvPr>
          <p:cNvSpPr txBox="1">
            <a:spLocks/>
          </p:cNvSpPr>
          <p:nvPr/>
        </p:nvSpPr>
        <p:spPr bwMode="auto">
          <a:xfrm>
            <a:off x="301625" y="4950768"/>
            <a:ext cx="8590855" cy="1724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zh-CN" altLang="en-US" dirty="0"/>
              <a:t>多个字符串之间没有关联，长度不等，也不连续存储</a:t>
            </a:r>
            <a:endParaRPr lang="en-US" altLang="zh-CN" dirty="0"/>
          </a:p>
          <a:p>
            <a:pPr lvl="2"/>
            <a:r>
              <a:rPr lang="zh-CN" altLang="en-US" dirty="0"/>
              <a:t>通过字符指针数组的元素指向这些字符串，间接建立字符串之间的关系，通过字符指针数组访问这些字符串</a:t>
            </a:r>
          </a:p>
        </p:txBody>
      </p:sp>
    </p:spTree>
    <p:extLst>
      <p:ext uri="{BB962C8B-B14F-4D97-AF65-F5344CB8AC3E}">
        <p14:creationId xmlns:p14="http://schemas.microsoft.com/office/powerpoint/2010/main" val="3538168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B65FCE-9D6A-4290-9965-729D8C488D30}"/>
              </a:ext>
            </a:extLst>
          </p:cNvPr>
          <p:cNvSpPr>
            <a:spLocks noGrp="1"/>
          </p:cNvSpPr>
          <p:nvPr>
            <p:ph type="title"/>
          </p:nvPr>
        </p:nvSpPr>
        <p:spPr/>
        <p:txBody>
          <a:bodyPr/>
          <a:lstStyle/>
          <a:p>
            <a:r>
              <a:rPr lang="zh-CN" altLang="en-US" dirty="0"/>
              <a:t>指向指针的指针</a:t>
            </a:r>
          </a:p>
        </p:txBody>
      </p:sp>
      <p:sp>
        <p:nvSpPr>
          <p:cNvPr id="3" name="内容占位符 2">
            <a:extLst>
              <a:ext uri="{FF2B5EF4-FFF2-40B4-BE49-F238E27FC236}">
                <a16:creationId xmlns:a16="http://schemas.microsoft.com/office/drawing/2014/main" id="{C2A8026E-E0E2-43B0-86CE-BCBC055FB102}"/>
              </a:ext>
            </a:extLst>
          </p:cNvPr>
          <p:cNvSpPr>
            <a:spLocks noGrp="1"/>
          </p:cNvSpPr>
          <p:nvPr>
            <p:ph idx="1"/>
          </p:nvPr>
        </p:nvSpPr>
        <p:spPr/>
        <p:txBody>
          <a:bodyPr/>
          <a:lstStyle/>
          <a:p>
            <a:r>
              <a:rPr lang="zh-CN" altLang="en-US" dirty="0"/>
              <a:t>指向指针的指针</a:t>
            </a:r>
            <a:endParaRPr lang="en-US" altLang="zh-CN" dirty="0"/>
          </a:p>
          <a:p>
            <a:pPr lvl="1"/>
            <a:r>
              <a:rPr lang="zh-CN" altLang="en-US" dirty="0"/>
              <a:t>基类型是指针的指针类型</a:t>
            </a:r>
            <a:endParaRPr lang="en-US" altLang="zh-CN" dirty="0"/>
          </a:p>
          <a:p>
            <a:pPr lvl="1"/>
            <a:endParaRPr lang="en-US" altLang="zh-CN" dirty="0"/>
          </a:p>
          <a:p>
            <a:r>
              <a:rPr lang="zh-CN" altLang="en-US" dirty="0"/>
              <a:t>指针数组与指向指针的指针</a:t>
            </a:r>
            <a:endParaRPr lang="en-US" altLang="zh-CN" dirty="0"/>
          </a:p>
          <a:p>
            <a:pPr lvl="1"/>
            <a:r>
              <a:rPr lang="zh-CN" altLang="en-US" dirty="0"/>
              <a:t>指针数组的元素类型是指针类型</a:t>
            </a:r>
            <a:endParaRPr lang="en-US" altLang="zh-CN" dirty="0"/>
          </a:p>
          <a:p>
            <a:pPr lvl="1"/>
            <a:r>
              <a:rPr lang="zh-CN" altLang="en-US" dirty="0"/>
              <a:t>指向指针的指针的基类型也是指针类型</a:t>
            </a:r>
            <a:endParaRPr lang="en-US" altLang="zh-CN" dirty="0"/>
          </a:p>
          <a:p>
            <a:pPr lvl="1"/>
            <a:r>
              <a:rPr lang="zh-CN" altLang="en-US" dirty="0"/>
              <a:t>指针数组和指向指针的指针的关系即数组和指针的关系</a:t>
            </a:r>
            <a:endParaRPr lang="en-US" altLang="zh-CN" dirty="0"/>
          </a:p>
          <a:p>
            <a:pPr lvl="1"/>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2079997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C0A34E-0088-496B-B525-CEC36599EB08}"/>
              </a:ext>
            </a:extLst>
          </p:cNvPr>
          <p:cNvSpPr>
            <a:spLocks noGrp="1"/>
          </p:cNvSpPr>
          <p:nvPr>
            <p:ph type="title"/>
          </p:nvPr>
        </p:nvSpPr>
        <p:spPr/>
        <p:txBody>
          <a:bodyPr/>
          <a:lstStyle/>
          <a:p>
            <a:r>
              <a:rPr lang="zh-CN" altLang="en-US" dirty="0"/>
              <a:t>指向指针的指针举例</a:t>
            </a:r>
          </a:p>
        </p:txBody>
      </p:sp>
      <p:sp>
        <p:nvSpPr>
          <p:cNvPr id="6" name="内容占位符 5">
            <a:extLst>
              <a:ext uri="{FF2B5EF4-FFF2-40B4-BE49-F238E27FC236}">
                <a16:creationId xmlns:a16="http://schemas.microsoft.com/office/drawing/2014/main" id="{A83CDEF7-BB7D-4217-AB62-C03A71749D02}"/>
              </a:ext>
            </a:extLst>
          </p:cNvPr>
          <p:cNvSpPr>
            <a:spLocks noGrp="1"/>
          </p:cNvSpPr>
          <p:nvPr>
            <p:ph idx="1"/>
          </p:nvPr>
        </p:nvSpPr>
        <p:spPr>
          <a:xfrm>
            <a:off x="301625" y="1412776"/>
            <a:ext cx="8540750" cy="864096"/>
          </a:xfrm>
        </p:spPr>
        <p:txBody>
          <a:bodyPr/>
          <a:lstStyle/>
          <a:p>
            <a:r>
              <a:rPr lang="zh-CN" altLang="en-US" dirty="0"/>
              <a:t>例：利用指向指针的指针来实现对月份的描述以及输出</a:t>
            </a:r>
          </a:p>
        </p:txBody>
      </p:sp>
      <p:pic>
        <p:nvPicPr>
          <p:cNvPr id="7" name="内容占位符 4" descr="5.2-09.c - Code::Blocks 20.03">
            <a:extLst>
              <a:ext uri="{FF2B5EF4-FFF2-40B4-BE49-F238E27FC236}">
                <a16:creationId xmlns:a16="http://schemas.microsoft.com/office/drawing/2014/main" id="{4447F4FA-DC81-40A9-BD43-995BB8BED12C}"/>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2880" t="18596" r="11419" b="15983"/>
          <a:stretch/>
        </p:blipFill>
        <p:spPr bwMode="auto">
          <a:xfrm>
            <a:off x="827584" y="2204864"/>
            <a:ext cx="7488832"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a:extLst>
              <a:ext uri="{FF2B5EF4-FFF2-40B4-BE49-F238E27FC236}">
                <a16:creationId xmlns:a16="http://schemas.microsoft.com/office/drawing/2014/main" id="{139F82A4-FC34-4847-92F6-32F855180FF9}"/>
              </a:ext>
            </a:extLst>
          </p:cNvPr>
          <p:cNvSpPr txBox="1">
            <a:spLocks/>
          </p:cNvSpPr>
          <p:nvPr/>
        </p:nvSpPr>
        <p:spPr bwMode="auto">
          <a:xfrm>
            <a:off x="3203848" y="2276872"/>
            <a:ext cx="4680520" cy="432048"/>
          </a:xfrm>
          <a:prstGeom prst="wedgeRectCallout">
            <a:avLst>
              <a:gd name="adj1" fmla="val -55160"/>
              <a:gd name="adj2" fmla="val 114023"/>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指针数组中的元素分别指向</a:t>
            </a:r>
            <a:r>
              <a:rPr lang="en-US" altLang="zh-CN" sz="1800" dirty="0"/>
              <a:t>13</a:t>
            </a:r>
            <a:r>
              <a:rPr lang="zh-CN" altLang="en-US" sz="1800" dirty="0"/>
              <a:t>个字符串常量</a:t>
            </a:r>
          </a:p>
        </p:txBody>
      </p:sp>
      <p:sp>
        <p:nvSpPr>
          <p:cNvPr id="9" name="内容占位符 2">
            <a:extLst>
              <a:ext uri="{FF2B5EF4-FFF2-40B4-BE49-F238E27FC236}">
                <a16:creationId xmlns:a16="http://schemas.microsoft.com/office/drawing/2014/main" id="{763F64DC-7A28-471F-A554-502FC01857F5}"/>
              </a:ext>
            </a:extLst>
          </p:cNvPr>
          <p:cNvSpPr txBox="1">
            <a:spLocks/>
          </p:cNvSpPr>
          <p:nvPr/>
        </p:nvSpPr>
        <p:spPr bwMode="auto">
          <a:xfrm>
            <a:off x="3203848" y="3933057"/>
            <a:ext cx="5472608" cy="432048"/>
          </a:xfrm>
          <a:prstGeom prst="wedgeRectCallout">
            <a:avLst>
              <a:gd name="adj1" fmla="val -63127"/>
              <a:gd name="adj2" fmla="val 52379"/>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指向指针的指针变量</a:t>
            </a:r>
            <a:r>
              <a:rPr lang="en-US" altLang="zh-CN" sz="1800" dirty="0"/>
              <a:t>p</a:t>
            </a:r>
            <a:r>
              <a:rPr lang="zh-CN" altLang="en-US" sz="1800" dirty="0"/>
              <a:t>指向指针数组</a:t>
            </a:r>
            <a:r>
              <a:rPr lang="en-US" altLang="zh-CN" sz="1800" dirty="0" err="1"/>
              <a:t>pname</a:t>
            </a:r>
            <a:r>
              <a:rPr lang="zh-CN" altLang="en-US" sz="1800" dirty="0"/>
              <a:t>的首地址</a:t>
            </a:r>
          </a:p>
        </p:txBody>
      </p:sp>
      <p:sp>
        <p:nvSpPr>
          <p:cNvPr id="10" name="内容占位符 2">
            <a:extLst>
              <a:ext uri="{FF2B5EF4-FFF2-40B4-BE49-F238E27FC236}">
                <a16:creationId xmlns:a16="http://schemas.microsoft.com/office/drawing/2014/main" id="{4027B0F3-FDDF-4546-8389-6029681C5422}"/>
              </a:ext>
            </a:extLst>
          </p:cNvPr>
          <p:cNvSpPr txBox="1">
            <a:spLocks/>
          </p:cNvSpPr>
          <p:nvPr/>
        </p:nvSpPr>
        <p:spPr bwMode="auto">
          <a:xfrm>
            <a:off x="4572000" y="4653136"/>
            <a:ext cx="4104456" cy="432048"/>
          </a:xfrm>
          <a:prstGeom prst="wedgeRectCallout">
            <a:avLst>
              <a:gd name="adj1" fmla="val -99627"/>
              <a:gd name="adj2" fmla="val 23612"/>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p</a:t>
            </a:r>
            <a:r>
              <a:rPr lang="zh-CN" altLang="en-US" sz="1800" dirty="0"/>
              <a:t>指向</a:t>
            </a:r>
            <a:r>
              <a:rPr lang="en-US" altLang="zh-CN" sz="1800" dirty="0" err="1"/>
              <a:t>pname</a:t>
            </a:r>
            <a:r>
              <a:rPr lang="zh-CN" altLang="en-US" sz="1800" dirty="0"/>
              <a:t>中的下一个指针类型元素</a:t>
            </a:r>
          </a:p>
        </p:txBody>
      </p:sp>
      <p:sp>
        <p:nvSpPr>
          <p:cNvPr id="11" name="内容占位符 2">
            <a:extLst>
              <a:ext uri="{FF2B5EF4-FFF2-40B4-BE49-F238E27FC236}">
                <a16:creationId xmlns:a16="http://schemas.microsoft.com/office/drawing/2014/main" id="{D1DE5E6F-7A1B-4999-9215-C685B1070490}"/>
              </a:ext>
            </a:extLst>
          </p:cNvPr>
          <p:cNvSpPr txBox="1">
            <a:spLocks/>
          </p:cNvSpPr>
          <p:nvPr/>
        </p:nvSpPr>
        <p:spPr bwMode="auto">
          <a:xfrm>
            <a:off x="3851920" y="5661248"/>
            <a:ext cx="4824536" cy="792088"/>
          </a:xfrm>
          <a:prstGeom prst="wedgeRectCallout">
            <a:avLst>
              <a:gd name="adj1" fmla="val -47475"/>
              <a:gd name="adj2" fmla="val -87347"/>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a:t>
            </a:r>
            <a:r>
              <a:rPr lang="en-US" altLang="zh-CN" sz="1800" dirty="0"/>
              <a:t>p</a:t>
            </a:r>
            <a:r>
              <a:rPr lang="zh-CN" altLang="en-US" sz="1800" dirty="0"/>
              <a:t>是字符指针，表示</a:t>
            </a:r>
            <a:r>
              <a:rPr lang="en-US" altLang="zh-CN" sz="1800" dirty="0"/>
              <a:t>p</a:t>
            </a:r>
            <a:r>
              <a:rPr lang="zh-CN" altLang="en-US" sz="1800" dirty="0"/>
              <a:t>当前指向的</a:t>
            </a:r>
            <a:r>
              <a:rPr lang="en-US" altLang="zh-CN" sz="1800" dirty="0" err="1"/>
              <a:t>pname</a:t>
            </a:r>
            <a:r>
              <a:rPr lang="zh-CN" altLang="en-US" sz="1800" dirty="0"/>
              <a:t>中的元素，这个指针类型元素指向一个字符串</a:t>
            </a:r>
          </a:p>
        </p:txBody>
      </p:sp>
    </p:spTree>
    <p:extLst>
      <p:ext uri="{BB962C8B-B14F-4D97-AF65-F5344CB8AC3E}">
        <p14:creationId xmlns:p14="http://schemas.microsoft.com/office/powerpoint/2010/main" val="756109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第三讲</a:t>
            </a:r>
          </a:p>
        </p:txBody>
      </p:sp>
      <p:sp>
        <p:nvSpPr>
          <p:cNvPr id="3" name="内容占位符 2"/>
          <p:cNvSpPr>
            <a:spLocks noGrp="1"/>
          </p:cNvSpPr>
          <p:nvPr>
            <p:ph idx="1"/>
          </p:nvPr>
        </p:nvSpPr>
        <p:spPr/>
        <p:txBody>
          <a:bodyPr/>
          <a:lstStyle/>
          <a:p>
            <a:pPr>
              <a:lnSpc>
                <a:spcPct val="130000"/>
              </a:lnSpc>
            </a:pPr>
            <a:r>
              <a:rPr lang="en-US" altLang="zh-CN" dirty="0"/>
              <a:t>5.2 </a:t>
            </a:r>
            <a:r>
              <a:rPr lang="zh-CN" altLang="en-US" dirty="0"/>
              <a:t>函数中的指针</a:t>
            </a:r>
            <a:endParaRPr lang="en-US" altLang="zh-CN" dirty="0"/>
          </a:p>
          <a:p>
            <a:pPr lvl="1">
              <a:lnSpc>
                <a:spcPct val="130000"/>
              </a:lnSpc>
            </a:pPr>
            <a:r>
              <a:rPr lang="en-US" altLang="zh-CN" dirty="0"/>
              <a:t>5.2.1 </a:t>
            </a:r>
            <a:r>
              <a:rPr lang="zh-CN" altLang="en-US" dirty="0"/>
              <a:t>指针用作函数参数</a:t>
            </a:r>
            <a:endParaRPr lang="en-US" altLang="zh-CN" dirty="0"/>
          </a:p>
          <a:p>
            <a:pPr lvl="2">
              <a:lnSpc>
                <a:spcPct val="130000"/>
              </a:lnSpc>
            </a:pPr>
            <a:r>
              <a:rPr lang="en-US" altLang="zh-CN" dirty="0"/>
              <a:t>5.2.1.1 </a:t>
            </a:r>
            <a:r>
              <a:rPr lang="zh-CN" altLang="en-US" dirty="0"/>
              <a:t>指针类型参数传递</a:t>
            </a:r>
            <a:endParaRPr lang="en-US" altLang="zh-CN" dirty="0"/>
          </a:p>
          <a:p>
            <a:pPr lvl="2">
              <a:lnSpc>
                <a:spcPct val="130000"/>
              </a:lnSpc>
            </a:pPr>
            <a:r>
              <a:rPr lang="en-US" altLang="zh-CN" dirty="0"/>
              <a:t>5.2.1.2 </a:t>
            </a:r>
            <a:r>
              <a:rPr lang="zh-CN" altLang="en-US" dirty="0"/>
              <a:t>数组用作函数参数</a:t>
            </a:r>
            <a:endParaRPr lang="en-US" altLang="zh-CN" dirty="0"/>
          </a:p>
          <a:p>
            <a:pPr lvl="2">
              <a:lnSpc>
                <a:spcPct val="130000"/>
              </a:lnSpc>
            </a:pPr>
            <a:r>
              <a:rPr lang="en-US" altLang="zh-CN" dirty="0"/>
              <a:t>5.2.1.3 </a:t>
            </a:r>
            <a:r>
              <a:rPr lang="zh-CN" altLang="en-US" dirty="0"/>
              <a:t>命令行参数</a:t>
            </a:r>
            <a:endParaRPr lang="en-US" altLang="zh-CN" dirty="0"/>
          </a:p>
        </p:txBody>
      </p:sp>
    </p:spTree>
    <p:extLst>
      <p:ext uri="{BB962C8B-B14F-4D97-AF65-F5344CB8AC3E}">
        <p14:creationId xmlns:p14="http://schemas.microsoft.com/office/powerpoint/2010/main" val="1064909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B6D77F-1326-4F24-AB1C-347FEB7122A0}"/>
              </a:ext>
            </a:extLst>
          </p:cNvPr>
          <p:cNvSpPr>
            <a:spLocks noGrp="1"/>
          </p:cNvSpPr>
          <p:nvPr>
            <p:ph type="title"/>
          </p:nvPr>
        </p:nvSpPr>
        <p:spPr/>
        <p:txBody>
          <a:bodyPr/>
          <a:lstStyle/>
          <a:p>
            <a:r>
              <a:rPr lang="zh-CN" altLang="en-US" dirty="0"/>
              <a:t>函数中的指针</a:t>
            </a:r>
          </a:p>
        </p:txBody>
      </p:sp>
      <p:sp>
        <p:nvSpPr>
          <p:cNvPr id="3" name="内容占位符 2">
            <a:extLst>
              <a:ext uri="{FF2B5EF4-FFF2-40B4-BE49-F238E27FC236}">
                <a16:creationId xmlns:a16="http://schemas.microsoft.com/office/drawing/2014/main" id="{E3DDA81E-943A-4F62-9B7B-B495E2CCBA88}"/>
              </a:ext>
            </a:extLst>
          </p:cNvPr>
          <p:cNvSpPr>
            <a:spLocks noGrp="1"/>
          </p:cNvSpPr>
          <p:nvPr>
            <p:ph idx="1"/>
          </p:nvPr>
        </p:nvSpPr>
        <p:spPr/>
        <p:txBody>
          <a:bodyPr/>
          <a:lstStyle/>
          <a:p>
            <a:r>
              <a:rPr lang="zh-CN" altLang="en-US" dirty="0"/>
              <a:t>指针用作函数的参数</a:t>
            </a:r>
            <a:endParaRPr lang="en-US" altLang="zh-CN" dirty="0"/>
          </a:p>
          <a:p>
            <a:pPr lvl="1"/>
            <a:r>
              <a:rPr lang="zh-CN" altLang="en-US" dirty="0"/>
              <a:t>通过指针型参数的间接访问修改主调函数中数据的值</a:t>
            </a:r>
            <a:endParaRPr lang="en-US" altLang="zh-CN" dirty="0"/>
          </a:p>
          <a:p>
            <a:pPr lvl="1">
              <a:spcAft>
                <a:spcPts val="1200"/>
              </a:spcAft>
            </a:pPr>
            <a:r>
              <a:rPr lang="zh-CN" altLang="en-US" dirty="0"/>
              <a:t>指向数组的指针作为函数的参数</a:t>
            </a:r>
            <a:endParaRPr lang="en-US" altLang="zh-CN" dirty="0"/>
          </a:p>
          <a:p>
            <a:r>
              <a:rPr lang="zh-CN" altLang="en-US" dirty="0"/>
              <a:t>指针用作函数的返回值</a:t>
            </a:r>
            <a:endParaRPr lang="en-US" altLang="zh-CN" dirty="0"/>
          </a:p>
          <a:p>
            <a:pPr lvl="1">
              <a:spcAft>
                <a:spcPts val="1200"/>
              </a:spcAft>
            </a:pPr>
            <a:r>
              <a:rPr lang="zh-CN" altLang="en-US" dirty="0"/>
              <a:t>主调函数利用指针型返回值访问内存数据</a:t>
            </a:r>
            <a:endParaRPr lang="en-US" altLang="zh-CN" dirty="0"/>
          </a:p>
          <a:p>
            <a:r>
              <a:rPr lang="zh-CN" altLang="en-US" dirty="0"/>
              <a:t>指向函数的指针</a:t>
            </a:r>
            <a:endParaRPr lang="en-US" altLang="zh-CN" dirty="0"/>
          </a:p>
          <a:p>
            <a:pPr lvl="1"/>
            <a:r>
              <a:rPr lang="zh-CN" altLang="en-US" dirty="0"/>
              <a:t>用作函数参数，间接访问同类型的多个函数，使该函数在函数调用中成为可设置的</a:t>
            </a:r>
          </a:p>
        </p:txBody>
      </p:sp>
    </p:spTree>
    <p:extLst>
      <p:ext uri="{BB962C8B-B14F-4D97-AF65-F5344CB8AC3E}">
        <p14:creationId xmlns:p14="http://schemas.microsoft.com/office/powerpoint/2010/main" val="1646503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8007EC-A8FD-4E2D-97A5-47D4A7CA23F7}"/>
              </a:ext>
            </a:extLst>
          </p:cNvPr>
          <p:cNvSpPr>
            <a:spLocks noGrp="1"/>
          </p:cNvSpPr>
          <p:nvPr>
            <p:ph type="title"/>
          </p:nvPr>
        </p:nvSpPr>
        <p:spPr/>
        <p:txBody>
          <a:bodyPr/>
          <a:lstStyle/>
          <a:p>
            <a:r>
              <a:rPr lang="zh-CN" altLang="en-US" dirty="0"/>
              <a:t>指针用作函数参数</a:t>
            </a:r>
          </a:p>
        </p:txBody>
      </p:sp>
      <p:sp>
        <p:nvSpPr>
          <p:cNvPr id="3" name="内容占位符 2">
            <a:extLst>
              <a:ext uri="{FF2B5EF4-FFF2-40B4-BE49-F238E27FC236}">
                <a16:creationId xmlns:a16="http://schemas.microsoft.com/office/drawing/2014/main" id="{E7B03F59-1E74-478E-B2C2-28405F38C58F}"/>
              </a:ext>
            </a:extLst>
          </p:cNvPr>
          <p:cNvSpPr>
            <a:spLocks noGrp="1"/>
          </p:cNvSpPr>
          <p:nvPr>
            <p:ph idx="1"/>
          </p:nvPr>
        </p:nvSpPr>
        <p:spPr>
          <a:xfrm>
            <a:off x="301625" y="4293096"/>
            <a:ext cx="8086799" cy="1955304"/>
          </a:xfrm>
        </p:spPr>
        <p:txBody>
          <a:bodyPr/>
          <a:lstStyle/>
          <a:p>
            <a:pPr lvl="2"/>
            <a:r>
              <a:rPr lang="zh-CN" altLang="en-US" dirty="0"/>
              <a:t>指针类型的参数传递规则和基本类型相同</a:t>
            </a:r>
            <a:endParaRPr lang="en-US" altLang="zh-CN" dirty="0"/>
          </a:p>
          <a:p>
            <a:pPr lvl="2"/>
            <a:r>
              <a:rPr lang="zh-CN" altLang="en-US" dirty="0"/>
              <a:t>指针类型的形参和实参具有相同的地址值，指向同一个内存数据，函数中可以通过指针形参间接访问实参指向的数据</a:t>
            </a:r>
          </a:p>
        </p:txBody>
      </p:sp>
      <p:pic>
        <p:nvPicPr>
          <p:cNvPr id="5" name="图片 4">
            <a:extLst>
              <a:ext uri="{FF2B5EF4-FFF2-40B4-BE49-F238E27FC236}">
                <a16:creationId xmlns:a16="http://schemas.microsoft.com/office/drawing/2014/main" id="{EF4A8A2B-8086-4702-B5D2-C66447EE8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798" y="1700808"/>
            <a:ext cx="6754404" cy="2016224"/>
          </a:xfrm>
          <a:prstGeom prst="rect">
            <a:avLst/>
          </a:prstGeom>
        </p:spPr>
      </p:pic>
    </p:spTree>
    <p:extLst>
      <p:ext uri="{BB962C8B-B14F-4D97-AF65-F5344CB8AC3E}">
        <p14:creationId xmlns:p14="http://schemas.microsoft.com/office/powerpoint/2010/main" val="3350351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a:extLst>
              <a:ext uri="{FF2B5EF4-FFF2-40B4-BE49-F238E27FC236}">
                <a16:creationId xmlns:a16="http://schemas.microsoft.com/office/drawing/2014/main" id="{0C43849B-2AD1-42C8-A1CE-418CEDD0A7BD}"/>
              </a:ext>
            </a:extLst>
          </p:cNvPr>
          <p:cNvSpPr txBox="1">
            <a:spLocks/>
          </p:cNvSpPr>
          <p:nvPr/>
        </p:nvSpPr>
        <p:spPr bwMode="auto">
          <a:xfrm>
            <a:off x="4860031" y="4570040"/>
            <a:ext cx="4104457" cy="432048"/>
          </a:xfrm>
          <a:prstGeom prst="wedgeRectCallout">
            <a:avLst>
              <a:gd name="adj1" fmla="val -79920"/>
              <a:gd name="adj2" fmla="val 165392"/>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整型实参的值无法修改，无法实现交换</a:t>
            </a:r>
          </a:p>
        </p:txBody>
      </p:sp>
      <p:sp>
        <p:nvSpPr>
          <p:cNvPr id="2" name="标题 1">
            <a:extLst>
              <a:ext uri="{FF2B5EF4-FFF2-40B4-BE49-F238E27FC236}">
                <a16:creationId xmlns:a16="http://schemas.microsoft.com/office/drawing/2014/main" id="{48F8C4A4-7C39-472B-A3AA-F5F62DD1AF30}"/>
              </a:ext>
            </a:extLst>
          </p:cNvPr>
          <p:cNvSpPr>
            <a:spLocks noGrp="1"/>
          </p:cNvSpPr>
          <p:nvPr>
            <p:ph type="title"/>
          </p:nvPr>
        </p:nvSpPr>
        <p:spPr/>
        <p:txBody>
          <a:bodyPr/>
          <a:lstStyle/>
          <a:p>
            <a:r>
              <a:rPr lang="zh-CN" altLang="en-US" dirty="0"/>
              <a:t>基本类型和指针类型参数传递举例</a:t>
            </a:r>
          </a:p>
        </p:txBody>
      </p:sp>
      <p:sp>
        <p:nvSpPr>
          <p:cNvPr id="3" name="内容占位符 2">
            <a:extLst>
              <a:ext uri="{FF2B5EF4-FFF2-40B4-BE49-F238E27FC236}">
                <a16:creationId xmlns:a16="http://schemas.microsoft.com/office/drawing/2014/main" id="{EFA2EF58-9167-4304-A86E-2C9BA42BF3A6}"/>
              </a:ext>
            </a:extLst>
          </p:cNvPr>
          <p:cNvSpPr>
            <a:spLocks noGrp="1"/>
          </p:cNvSpPr>
          <p:nvPr>
            <p:ph idx="1"/>
          </p:nvPr>
        </p:nvSpPr>
        <p:spPr>
          <a:xfrm>
            <a:off x="301625" y="1556792"/>
            <a:ext cx="8540750" cy="659161"/>
          </a:xfrm>
        </p:spPr>
        <p:txBody>
          <a:bodyPr/>
          <a:lstStyle/>
          <a:p>
            <a:r>
              <a:rPr lang="zh-CN" altLang="en-US" dirty="0"/>
              <a:t>例：编写函数，通过函数调用交换两个整型变量的值</a:t>
            </a:r>
          </a:p>
        </p:txBody>
      </p:sp>
      <p:pic>
        <p:nvPicPr>
          <p:cNvPr id="5" name="图片 4" descr="5.3-01-1.c - Code::Blocks 20.03">
            <a:extLst>
              <a:ext uri="{FF2B5EF4-FFF2-40B4-BE49-F238E27FC236}">
                <a16:creationId xmlns:a16="http://schemas.microsoft.com/office/drawing/2014/main" id="{5CC6E3A1-D09E-42F1-9E78-D6111E48E510}"/>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225" t="17963" r="31888" b="12137"/>
          <a:stretch/>
        </p:blipFill>
        <p:spPr>
          <a:xfrm>
            <a:off x="1691680" y="2276872"/>
            <a:ext cx="4972230" cy="4187119"/>
          </a:xfrm>
          <a:prstGeom prst="rect">
            <a:avLst/>
          </a:prstGeom>
        </p:spPr>
      </p:pic>
      <p:sp>
        <p:nvSpPr>
          <p:cNvPr id="6" name="内容占位符 2">
            <a:extLst>
              <a:ext uri="{FF2B5EF4-FFF2-40B4-BE49-F238E27FC236}">
                <a16:creationId xmlns:a16="http://schemas.microsoft.com/office/drawing/2014/main" id="{44E88284-29DD-40D6-A673-1A81A4D416C6}"/>
              </a:ext>
            </a:extLst>
          </p:cNvPr>
          <p:cNvSpPr txBox="1">
            <a:spLocks/>
          </p:cNvSpPr>
          <p:nvPr/>
        </p:nvSpPr>
        <p:spPr bwMode="auto">
          <a:xfrm>
            <a:off x="4788025" y="2780928"/>
            <a:ext cx="2952328" cy="432048"/>
          </a:xfrm>
          <a:prstGeom prst="wedgeRectCallout">
            <a:avLst>
              <a:gd name="adj1" fmla="val -69817"/>
              <a:gd name="adj2" fmla="val 118132"/>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整型形参之间实现了值交换</a:t>
            </a:r>
          </a:p>
        </p:txBody>
      </p:sp>
    </p:spTree>
    <p:extLst>
      <p:ext uri="{BB962C8B-B14F-4D97-AF65-F5344CB8AC3E}">
        <p14:creationId xmlns:p14="http://schemas.microsoft.com/office/powerpoint/2010/main" val="2748259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594DC7-BF34-4619-A856-513A2C676466}"/>
              </a:ext>
            </a:extLst>
          </p:cNvPr>
          <p:cNvSpPr>
            <a:spLocks noGrp="1"/>
          </p:cNvSpPr>
          <p:nvPr>
            <p:ph type="title"/>
          </p:nvPr>
        </p:nvSpPr>
        <p:spPr/>
        <p:txBody>
          <a:bodyPr/>
          <a:lstStyle/>
          <a:p>
            <a:r>
              <a:rPr lang="en-US" altLang="zh-CN" dirty="0"/>
              <a:t>swap1</a:t>
            </a:r>
            <a:r>
              <a:rPr lang="zh-CN" altLang="en-US" dirty="0"/>
              <a:t>函数的调用过程</a:t>
            </a:r>
          </a:p>
        </p:txBody>
      </p:sp>
      <p:pic>
        <p:nvPicPr>
          <p:cNvPr id="5" name="内容占位符 4">
            <a:extLst>
              <a:ext uri="{FF2B5EF4-FFF2-40B4-BE49-F238E27FC236}">
                <a16:creationId xmlns:a16="http://schemas.microsoft.com/office/drawing/2014/main" id="{53855999-3C93-49B4-809D-E8BA1D1401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7408" y="2204864"/>
            <a:ext cx="7337000" cy="2944800"/>
          </a:xfrm>
        </p:spPr>
      </p:pic>
    </p:spTree>
    <p:extLst>
      <p:ext uri="{BB962C8B-B14F-4D97-AF65-F5344CB8AC3E}">
        <p14:creationId xmlns:p14="http://schemas.microsoft.com/office/powerpoint/2010/main" val="359964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a:extLst>
              <a:ext uri="{FF2B5EF4-FFF2-40B4-BE49-F238E27FC236}">
                <a16:creationId xmlns:a16="http://schemas.microsoft.com/office/drawing/2014/main" id="{4D127F02-35C8-4256-A76B-93386AD28E5A}"/>
              </a:ext>
            </a:extLst>
          </p:cNvPr>
          <p:cNvSpPr txBox="1">
            <a:spLocks/>
          </p:cNvSpPr>
          <p:nvPr/>
        </p:nvSpPr>
        <p:spPr bwMode="auto">
          <a:xfrm>
            <a:off x="4209998" y="4509120"/>
            <a:ext cx="4630415" cy="432048"/>
          </a:xfrm>
          <a:prstGeom prst="wedgeRectCallout">
            <a:avLst>
              <a:gd name="adj1" fmla="val -77494"/>
              <a:gd name="adj2" fmla="val 200324"/>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整型指针实参指向的数据之间实现了值交换</a:t>
            </a:r>
          </a:p>
        </p:txBody>
      </p:sp>
      <p:sp>
        <p:nvSpPr>
          <p:cNvPr id="2" name="标题 1">
            <a:extLst>
              <a:ext uri="{FF2B5EF4-FFF2-40B4-BE49-F238E27FC236}">
                <a16:creationId xmlns:a16="http://schemas.microsoft.com/office/drawing/2014/main" id="{48F8C4A4-7C39-472B-A3AA-F5F62DD1AF30}"/>
              </a:ext>
            </a:extLst>
          </p:cNvPr>
          <p:cNvSpPr>
            <a:spLocks noGrp="1"/>
          </p:cNvSpPr>
          <p:nvPr>
            <p:ph type="title"/>
          </p:nvPr>
        </p:nvSpPr>
        <p:spPr/>
        <p:txBody>
          <a:bodyPr/>
          <a:lstStyle/>
          <a:p>
            <a:r>
              <a:rPr lang="zh-CN" altLang="en-US" dirty="0"/>
              <a:t>基本类型和指针类型参数传递举例</a:t>
            </a:r>
          </a:p>
        </p:txBody>
      </p:sp>
      <p:sp>
        <p:nvSpPr>
          <p:cNvPr id="3" name="内容占位符 2">
            <a:extLst>
              <a:ext uri="{FF2B5EF4-FFF2-40B4-BE49-F238E27FC236}">
                <a16:creationId xmlns:a16="http://schemas.microsoft.com/office/drawing/2014/main" id="{EFA2EF58-9167-4304-A86E-2C9BA42BF3A6}"/>
              </a:ext>
            </a:extLst>
          </p:cNvPr>
          <p:cNvSpPr>
            <a:spLocks noGrp="1"/>
          </p:cNvSpPr>
          <p:nvPr>
            <p:ph idx="1"/>
          </p:nvPr>
        </p:nvSpPr>
        <p:spPr>
          <a:xfrm>
            <a:off x="301625" y="1556792"/>
            <a:ext cx="8540750" cy="659161"/>
          </a:xfrm>
        </p:spPr>
        <p:txBody>
          <a:bodyPr/>
          <a:lstStyle/>
          <a:p>
            <a:r>
              <a:rPr lang="zh-CN" altLang="en-US" dirty="0"/>
              <a:t>例：编写函数，通过函数调用交换两个整型变量的值</a:t>
            </a:r>
          </a:p>
        </p:txBody>
      </p:sp>
      <p:pic>
        <p:nvPicPr>
          <p:cNvPr id="5" name="图片 4" descr="5.3-01-2.c - Code::Blocks 20.03">
            <a:extLst>
              <a:ext uri="{FF2B5EF4-FFF2-40B4-BE49-F238E27FC236}">
                <a16:creationId xmlns:a16="http://schemas.microsoft.com/office/drawing/2014/main" id="{C6DCAC60-6F4D-47C1-93D8-10FBC2F09C2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1122" t="18434" r="22898" b="11659"/>
          <a:stretch/>
        </p:blipFill>
        <p:spPr>
          <a:xfrm>
            <a:off x="1115616" y="2247765"/>
            <a:ext cx="6200998" cy="4187553"/>
          </a:xfrm>
          <a:prstGeom prst="rect">
            <a:avLst/>
          </a:prstGeom>
        </p:spPr>
      </p:pic>
      <p:sp>
        <p:nvSpPr>
          <p:cNvPr id="6" name="内容占位符 2">
            <a:extLst>
              <a:ext uri="{FF2B5EF4-FFF2-40B4-BE49-F238E27FC236}">
                <a16:creationId xmlns:a16="http://schemas.microsoft.com/office/drawing/2014/main" id="{FAA49C28-DADE-4E2B-9DAF-FA4BC51DA46B}"/>
              </a:ext>
            </a:extLst>
          </p:cNvPr>
          <p:cNvSpPr txBox="1">
            <a:spLocks/>
          </p:cNvSpPr>
          <p:nvPr/>
        </p:nvSpPr>
        <p:spPr bwMode="auto">
          <a:xfrm>
            <a:off x="4211959" y="3717032"/>
            <a:ext cx="4630415" cy="432048"/>
          </a:xfrm>
          <a:prstGeom prst="wedgeRectCallout">
            <a:avLst>
              <a:gd name="adj1" fmla="val -71359"/>
              <a:gd name="adj2" fmla="val -70908"/>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整型指针形参指向的数据之间实现了值交换</a:t>
            </a:r>
          </a:p>
        </p:txBody>
      </p:sp>
      <p:sp>
        <p:nvSpPr>
          <p:cNvPr id="7" name="内容占位符 2">
            <a:extLst>
              <a:ext uri="{FF2B5EF4-FFF2-40B4-BE49-F238E27FC236}">
                <a16:creationId xmlns:a16="http://schemas.microsoft.com/office/drawing/2014/main" id="{3B4D1B73-1EC4-4395-A1A5-ED3AC33329A1}"/>
              </a:ext>
            </a:extLst>
          </p:cNvPr>
          <p:cNvSpPr txBox="1">
            <a:spLocks/>
          </p:cNvSpPr>
          <p:nvPr/>
        </p:nvSpPr>
        <p:spPr bwMode="auto">
          <a:xfrm>
            <a:off x="4213373" y="2195855"/>
            <a:ext cx="4630415" cy="432048"/>
          </a:xfrm>
          <a:prstGeom prst="wedgeRectCallout">
            <a:avLst>
              <a:gd name="adj1" fmla="val -62540"/>
              <a:gd name="adj2" fmla="val 56489"/>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整型指针形参和实参指向相同的内存数据</a:t>
            </a:r>
          </a:p>
        </p:txBody>
      </p:sp>
      <p:sp>
        <p:nvSpPr>
          <p:cNvPr id="9" name="箭头: 下 8">
            <a:extLst>
              <a:ext uri="{FF2B5EF4-FFF2-40B4-BE49-F238E27FC236}">
                <a16:creationId xmlns:a16="http://schemas.microsoft.com/office/drawing/2014/main" id="{6CB96007-408E-4CBB-B51F-5887CF5D3502}"/>
              </a:ext>
            </a:extLst>
          </p:cNvPr>
          <p:cNvSpPr/>
          <p:nvPr/>
        </p:nvSpPr>
        <p:spPr bwMode="auto">
          <a:xfrm>
            <a:off x="6228184" y="4166836"/>
            <a:ext cx="288032" cy="328228"/>
          </a:xfrm>
          <a:prstGeom prst="downArrow">
            <a:avLst/>
          </a:prstGeom>
          <a:solidFill>
            <a:schemeClr val="accent2">
              <a:lumMod val="20000"/>
              <a:lumOff val="80000"/>
            </a:schemeClr>
          </a:solidFill>
          <a:ln>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120000"/>
              </a:lnSpc>
              <a:spcBef>
                <a:spcPts val="600"/>
              </a:spcBef>
              <a:buClr>
                <a:schemeClr val="hlink"/>
              </a:buClr>
              <a:buSzPct val="75000"/>
            </a:pPr>
            <a:endParaRPr lang="zh-CN" altLang="en-US" sz="1800" b="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7074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6905D8-29D8-4550-82D2-6F87B1C40A00}"/>
              </a:ext>
            </a:extLst>
          </p:cNvPr>
          <p:cNvSpPr>
            <a:spLocks noGrp="1"/>
          </p:cNvSpPr>
          <p:nvPr>
            <p:ph type="title"/>
          </p:nvPr>
        </p:nvSpPr>
        <p:spPr/>
        <p:txBody>
          <a:bodyPr/>
          <a:lstStyle/>
          <a:p>
            <a:r>
              <a:rPr lang="zh-CN" altLang="en-US" dirty="0"/>
              <a:t>二维数组与指针</a:t>
            </a:r>
          </a:p>
        </p:txBody>
      </p:sp>
      <p:sp>
        <p:nvSpPr>
          <p:cNvPr id="3" name="内容占位符 2">
            <a:extLst>
              <a:ext uri="{FF2B5EF4-FFF2-40B4-BE49-F238E27FC236}">
                <a16:creationId xmlns:a16="http://schemas.microsoft.com/office/drawing/2014/main" id="{38588FA5-723A-4A41-9EBD-0100EA09F921}"/>
              </a:ext>
            </a:extLst>
          </p:cNvPr>
          <p:cNvSpPr>
            <a:spLocks noGrp="1"/>
          </p:cNvSpPr>
          <p:nvPr>
            <p:ph idx="1"/>
          </p:nvPr>
        </p:nvSpPr>
        <p:spPr/>
        <p:txBody>
          <a:bodyPr/>
          <a:lstStyle/>
          <a:p>
            <a:r>
              <a:rPr lang="zh-CN" altLang="en-US" dirty="0"/>
              <a:t>二维数组的指针</a:t>
            </a:r>
            <a:endParaRPr lang="en-US" altLang="zh-CN" dirty="0"/>
          </a:p>
          <a:p>
            <a:pPr lvl="1"/>
            <a:r>
              <a:rPr lang="zh-CN" altLang="en-US" dirty="0"/>
              <a:t>指向二维数组的元素的指针</a:t>
            </a:r>
            <a:endParaRPr lang="en-US" altLang="zh-CN" dirty="0"/>
          </a:p>
          <a:p>
            <a:pPr lvl="2"/>
            <a:r>
              <a:rPr lang="zh-CN" altLang="en-US" dirty="0"/>
              <a:t>用于访问基本类型的数组元素</a:t>
            </a:r>
            <a:endParaRPr lang="en-US" altLang="zh-CN" dirty="0"/>
          </a:p>
          <a:p>
            <a:pPr lvl="1"/>
            <a:r>
              <a:rPr lang="zh-CN" altLang="en-US" dirty="0"/>
              <a:t>指向二维数组的行的指针，称为行指针</a:t>
            </a:r>
            <a:endParaRPr lang="en-US" altLang="zh-CN" dirty="0"/>
          </a:p>
          <a:p>
            <a:pPr lvl="2"/>
            <a:r>
              <a:rPr lang="zh-CN" altLang="en-US" dirty="0"/>
              <a:t>用于二维数组行的整体访问</a:t>
            </a:r>
            <a:endParaRPr lang="en-US" altLang="zh-CN" dirty="0"/>
          </a:p>
          <a:p>
            <a:pPr lvl="2"/>
            <a:r>
              <a:rPr lang="zh-CN" altLang="en-US" dirty="0"/>
              <a:t>二维数组的行是一维数组</a:t>
            </a:r>
            <a:endParaRPr lang="en-US" altLang="zh-CN" dirty="0"/>
          </a:p>
          <a:p>
            <a:pPr lvl="2"/>
            <a:endParaRPr lang="en-US" altLang="zh-CN" dirty="0"/>
          </a:p>
          <a:p>
            <a:r>
              <a:rPr lang="zh-CN" altLang="en-US" dirty="0"/>
              <a:t>两种指针的类型不同，都可用于二维数组的访问</a:t>
            </a:r>
          </a:p>
        </p:txBody>
      </p:sp>
    </p:spTree>
    <p:extLst>
      <p:ext uri="{BB962C8B-B14F-4D97-AF65-F5344CB8AC3E}">
        <p14:creationId xmlns:p14="http://schemas.microsoft.com/office/powerpoint/2010/main" val="375685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D1EA5-3B08-4008-A123-34B912521C2D}"/>
              </a:ext>
            </a:extLst>
          </p:cNvPr>
          <p:cNvSpPr>
            <a:spLocks noGrp="1"/>
          </p:cNvSpPr>
          <p:nvPr>
            <p:ph type="title"/>
          </p:nvPr>
        </p:nvSpPr>
        <p:spPr/>
        <p:txBody>
          <a:bodyPr/>
          <a:lstStyle/>
          <a:p>
            <a:r>
              <a:rPr lang="en-US" altLang="zh-CN" dirty="0"/>
              <a:t>swap2</a:t>
            </a:r>
            <a:r>
              <a:rPr lang="zh-CN" altLang="en-US" dirty="0"/>
              <a:t>函数的调用过程</a:t>
            </a:r>
          </a:p>
        </p:txBody>
      </p:sp>
      <p:pic>
        <p:nvPicPr>
          <p:cNvPr id="5" name="内容占位符 4">
            <a:extLst>
              <a:ext uri="{FF2B5EF4-FFF2-40B4-BE49-F238E27FC236}">
                <a16:creationId xmlns:a16="http://schemas.microsoft.com/office/drawing/2014/main" id="{2DE78EAD-0E1D-4148-B576-AA57E4E765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7664" y="1334160"/>
            <a:ext cx="6075500" cy="5335200"/>
          </a:xfrm>
        </p:spPr>
      </p:pic>
    </p:spTree>
    <p:extLst>
      <p:ext uri="{BB962C8B-B14F-4D97-AF65-F5344CB8AC3E}">
        <p14:creationId xmlns:p14="http://schemas.microsoft.com/office/powerpoint/2010/main" val="343566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BA8888-5A62-4037-9741-598CBC314CC1}"/>
              </a:ext>
            </a:extLst>
          </p:cNvPr>
          <p:cNvSpPr>
            <a:spLocks noGrp="1"/>
          </p:cNvSpPr>
          <p:nvPr>
            <p:ph type="title"/>
          </p:nvPr>
        </p:nvSpPr>
        <p:spPr/>
        <p:txBody>
          <a:bodyPr/>
          <a:lstStyle/>
          <a:p>
            <a:r>
              <a:rPr lang="zh-CN" altLang="en-US" dirty="0"/>
              <a:t>指针用作函数参数举例</a:t>
            </a:r>
          </a:p>
        </p:txBody>
      </p:sp>
      <p:sp>
        <p:nvSpPr>
          <p:cNvPr id="3" name="内容占位符 2">
            <a:extLst>
              <a:ext uri="{FF2B5EF4-FFF2-40B4-BE49-F238E27FC236}">
                <a16:creationId xmlns:a16="http://schemas.microsoft.com/office/drawing/2014/main" id="{5A417EFB-B4A6-45C3-9731-1A82B315DC3A}"/>
              </a:ext>
            </a:extLst>
          </p:cNvPr>
          <p:cNvSpPr>
            <a:spLocks noGrp="1"/>
          </p:cNvSpPr>
          <p:nvPr>
            <p:ph idx="1"/>
          </p:nvPr>
        </p:nvSpPr>
        <p:spPr>
          <a:xfrm>
            <a:off x="301625" y="1556793"/>
            <a:ext cx="8540750" cy="659160"/>
          </a:xfrm>
        </p:spPr>
        <p:txBody>
          <a:bodyPr/>
          <a:lstStyle/>
          <a:p>
            <a:r>
              <a:rPr lang="zh-CN" altLang="en-US" dirty="0"/>
              <a:t>例：求浮点数的整数部分和小数部分</a:t>
            </a:r>
          </a:p>
        </p:txBody>
      </p:sp>
      <p:pic>
        <p:nvPicPr>
          <p:cNvPr id="5" name="图片 4" descr="5.3-02.c - Code::Blocks 20.03">
            <a:extLst>
              <a:ext uri="{FF2B5EF4-FFF2-40B4-BE49-F238E27FC236}">
                <a16:creationId xmlns:a16="http://schemas.microsoft.com/office/drawing/2014/main" id="{147DAD7C-62BA-45A8-885F-DDB2DD1DB4E5}"/>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225" t="17963" r="11413" b="12137"/>
          <a:stretch/>
        </p:blipFill>
        <p:spPr>
          <a:xfrm>
            <a:off x="1103943" y="2304825"/>
            <a:ext cx="6924441" cy="4004495"/>
          </a:xfrm>
          <a:prstGeom prst="rect">
            <a:avLst/>
          </a:prstGeom>
        </p:spPr>
      </p:pic>
      <p:sp>
        <p:nvSpPr>
          <p:cNvPr id="6" name="内容占位符 2">
            <a:extLst>
              <a:ext uri="{FF2B5EF4-FFF2-40B4-BE49-F238E27FC236}">
                <a16:creationId xmlns:a16="http://schemas.microsoft.com/office/drawing/2014/main" id="{0689CA9C-D1AD-4BAB-8E52-EED9A26075B1}"/>
              </a:ext>
            </a:extLst>
          </p:cNvPr>
          <p:cNvSpPr txBox="1">
            <a:spLocks/>
          </p:cNvSpPr>
          <p:nvPr/>
        </p:nvSpPr>
        <p:spPr bwMode="auto">
          <a:xfrm>
            <a:off x="5364089" y="4077072"/>
            <a:ext cx="2952328" cy="781000"/>
          </a:xfrm>
          <a:prstGeom prst="wedgeRectCallout">
            <a:avLst>
              <a:gd name="adj1" fmla="val -81993"/>
              <a:gd name="adj2" fmla="val 99026"/>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通过指针类型参数修改多个主调函数中数据的值</a:t>
            </a:r>
          </a:p>
        </p:txBody>
      </p:sp>
    </p:spTree>
    <p:extLst>
      <p:ext uri="{BB962C8B-B14F-4D97-AF65-F5344CB8AC3E}">
        <p14:creationId xmlns:p14="http://schemas.microsoft.com/office/powerpoint/2010/main" val="3760434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65195E-6AB9-4421-BBD6-AA1759D1BCBD}"/>
              </a:ext>
            </a:extLst>
          </p:cNvPr>
          <p:cNvSpPr>
            <a:spLocks noGrp="1"/>
          </p:cNvSpPr>
          <p:nvPr>
            <p:ph type="title"/>
          </p:nvPr>
        </p:nvSpPr>
        <p:spPr/>
        <p:txBody>
          <a:bodyPr/>
          <a:lstStyle/>
          <a:p>
            <a:r>
              <a:rPr lang="zh-CN" altLang="en-US" dirty="0"/>
              <a:t>指针用作函数参数举例</a:t>
            </a:r>
          </a:p>
        </p:txBody>
      </p:sp>
      <p:pic>
        <p:nvPicPr>
          <p:cNvPr id="5" name="内容占位符 4">
            <a:extLst>
              <a:ext uri="{FF2B5EF4-FFF2-40B4-BE49-F238E27FC236}">
                <a16:creationId xmlns:a16="http://schemas.microsoft.com/office/drawing/2014/main" id="{12D50E83-91FF-44C4-AB3B-D8224C409D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5375" y="2467456"/>
            <a:ext cx="7373250" cy="2721600"/>
          </a:xfrm>
        </p:spPr>
      </p:pic>
    </p:spTree>
    <p:extLst>
      <p:ext uri="{BB962C8B-B14F-4D97-AF65-F5344CB8AC3E}">
        <p14:creationId xmlns:p14="http://schemas.microsoft.com/office/powerpoint/2010/main" val="3375577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1AA57D-9F5F-480E-A38A-C69EE8246736}"/>
              </a:ext>
            </a:extLst>
          </p:cNvPr>
          <p:cNvSpPr>
            <a:spLocks noGrp="1"/>
          </p:cNvSpPr>
          <p:nvPr>
            <p:ph type="title"/>
          </p:nvPr>
        </p:nvSpPr>
        <p:spPr/>
        <p:txBody>
          <a:bodyPr/>
          <a:lstStyle/>
          <a:p>
            <a:r>
              <a:rPr lang="zh-CN" altLang="en-US" dirty="0"/>
              <a:t>格式化输入输出函数中的指针型参数</a:t>
            </a:r>
          </a:p>
        </p:txBody>
      </p:sp>
      <p:sp>
        <p:nvSpPr>
          <p:cNvPr id="3" name="内容占位符 2">
            <a:extLst>
              <a:ext uri="{FF2B5EF4-FFF2-40B4-BE49-F238E27FC236}">
                <a16:creationId xmlns:a16="http://schemas.microsoft.com/office/drawing/2014/main" id="{69F8B7B2-AAEC-4918-9617-A249B40FBA8B}"/>
              </a:ext>
            </a:extLst>
          </p:cNvPr>
          <p:cNvSpPr>
            <a:spLocks noGrp="1"/>
          </p:cNvSpPr>
          <p:nvPr>
            <p:ph idx="1"/>
          </p:nvPr>
        </p:nvSpPr>
        <p:spPr>
          <a:xfrm>
            <a:off x="301625" y="1556793"/>
            <a:ext cx="8540750" cy="659160"/>
          </a:xfrm>
        </p:spPr>
        <p:txBody>
          <a:bodyPr/>
          <a:lstStyle/>
          <a:p>
            <a:r>
              <a:rPr lang="zh-CN" altLang="en-US" dirty="0"/>
              <a:t>例：由用户设置浮点数输出的小数位数并输出</a:t>
            </a:r>
          </a:p>
        </p:txBody>
      </p:sp>
      <p:pic>
        <p:nvPicPr>
          <p:cNvPr id="5" name="图片 4" descr="5.3-03.c - Code::Blocks 20.03">
            <a:extLst>
              <a:ext uri="{FF2B5EF4-FFF2-40B4-BE49-F238E27FC236}">
                <a16:creationId xmlns:a16="http://schemas.microsoft.com/office/drawing/2014/main" id="{B2BD7D01-151F-416C-8542-1E36A737D799}"/>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013" t="17962" r="9051" b="9225"/>
          <a:stretch/>
        </p:blipFill>
        <p:spPr>
          <a:xfrm>
            <a:off x="961738" y="2132856"/>
            <a:ext cx="7222402" cy="4248472"/>
          </a:xfrm>
          <a:prstGeom prst="rect">
            <a:avLst/>
          </a:prstGeom>
        </p:spPr>
      </p:pic>
      <p:sp>
        <p:nvSpPr>
          <p:cNvPr id="6" name="内容占位符 2">
            <a:extLst>
              <a:ext uri="{FF2B5EF4-FFF2-40B4-BE49-F238E27FC236}">
                <a16:creationId xmlns:a16="http://schemas.microsoft.com/office/drawing/2014/main" id="{A6A0FB7E-7955-4311-BF26-D329C5A7A7C6}"/>
              </a:ext>
            </a:extLst>
          </p:cNvPr>
          <p:cNvSpPr txBox="1">
            <a:spLocks/>
          </p:cNvSpPr>
          <p:nvPr/>
        </p:nvSpPr>
        <p:spPr bwMode="auto">
          <a:xfrm>
            <a:off x="4716017" y="4797153"/>
            <a:ext cx="4126358" cy="432048"/>
          </a:xfrm>
          <a:prstGeom prst="wedgeRectCallout">
            <a:avLst>
              <a:gd name="adj1" fmla="val -79837"/>
              <a:gd name="adj2" fmla="val -49367"/>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通过指向变量的指针实参修改变量的值</a:t>
            </a:r>
          </a:p>
        </p:txBody>
      </p:sp>
      <p:sp>
        <p:nvSpPr>
          <p:cNvPr id="7" name="内容占位符 2">
            <a:extLst>
              <a:ext uri="{FF2B5EF4-FFF2-40B4-BE49-F238E27FC236}">
                <a16:creationId xmlns:a16="http://schemas.microsoft.com/office/drawing/2014/main" id="{1E150964-D575-40BF-AED1-FD28F7A02BFC}"/>
              </a:ext>
            </a:extLst>
          </p:cNvPr>
          <p:cNvSpPr txBox="1">
            <a:spLocks/>
          </p:cNvSpPr>
          <p:nvPr/>
        </p:nvSpPr>
        <p:spPr bwMode="auto">
          <a:xfrm>
            <a:off x="5148064" y="5816352"/>
            <a:ext cx="3694310" cy="432048"/>
          </a:xfrm>
          <a:prstGeom prst="wedgeRectCallout">
            <a:avLst>
              <a:gd name="adj1" fmla="val -110340"/>
              <a:gd name="adj2" fmla="val -130579"/>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字符指针类型形参、字符数组实参</a:t>
            </a:r>
          </a:p>
        </p:txBody>
      </p:sp>
    </p:spTree>
    <p:extLst>
      <p:ext uri="{BB962C8B-B14F-4D97-AF65-F5344CB8AC3E}">
        <p14:creationId xmlns:p14="http://schemas.microsoft.com/office/powerpoint/2010/main" val="665030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AEC4C-63B5-47BA-94BF-34AB67EF6168}"/>
              </a:ext>
            </a:extLst>
          </p:cNvPr>
          <p:cNvSpPr>
            <a:spLocks noGrp="1"/>
          </p:cNvSpPr>
          <p:nvPr>
            <p:ph type="title"/>
          </p:nvPr>
        </p:nvSpPr>
        <p:spPr/>
        <p:txBody>
          <a:bodyPr/>
          <a:lstStyle/>
          <a:p>
            <a:r>
              <a:rPr lang="zh-CN" altLang="en-US" dirty="0"/>
              <a:t>数组用作函数的参数</a:t>
            </a:r>
          </a:p>
        </p:txBody>
      </p:sp>
      <p:sp>
        <p:nvSpPr>
          <p:cNvPr id="3" name="内容占位符 2">
            <a:extLst>
              <a:ext uri="{FF2B5EF4-FFF2-40B4-BE49-F238E27FC236}">
                <a16:creationId xmlns:a16="http://schemas.microsoft.com/office/drawing/2014/main" id="{83A4F4C5-56C8-4DE3-9B0C-B6DE98E38EDA}"/>
              </a:ext>
            </a:extLst>
          </p:cNvPr>
          <p:cNvSpPr>
            <a:spLocks noGrp="1"/>
          </p:cNvSpPr>
          <p:nvPr>
            <p:ph idx="1"/>
          </p:nvPr>
        </p:nvSpPr>
        <p:spPr/>
        <p:txBody>
          <a:bodyPr/>
          <a:lstStyle/>
          <a:p>
            <a:r>
              <a:rPr lang="zh-CN" altLang="en-US" dirty="0"/>
              <a:t>数组形式的形参实际上是指针类型，而不是真正的数组</a:t>
            </a:r>
            <a:endParaRPr lang="en-US" altLang="zh-CN" dirty="0"/>
          </a:p>
          <a:p>
            <a:r>
              <a:rPr lang="zh-CN" altLang="en-US" dirty="0"/>
              <a:t>相应的实参可以是数组或指针</a:t>
            </a:r>
            <a:endParaRPr lang="en-US" altLang="zh-CN" dirty="0"/>
          </a:p>
          <a:p>
            <a:endParaRPr lang="en-US" altLang="zh-CN" dirty="0"/>
          </a:p>
          <a:p>
            <a:r>
              <a:rPr lang="zh-CN" altLang="en-US" dirty="0"/>
              <a:t>实参数组将首地址传递给指针型形参，由形参指针间接访问实参数组的元素</a:t>
            </a:r>
            <a:endParaRPr lang="en-US" altLang="zh-CN" dirty="0"/>
          </a:p>
          <a:p>
            <a:r>
              <a:rPr lang="zh-CN" altLang="en-US" dirty="0"/>
              <a:t>数组形参本质上指针类型，所以可以在函数中被修改</a:t>
            </a:r>
            <a:endParaRPr lang="en-US" altLang="zh-CN" dirty="0"/>
          </a:p>
          <a:p>
            <a:endParaRPr lang="en-US" altLang="zh-CN" dirty="0"/>
          </a:p>
          <a:p>
            <a:r>
              <a:rPr lang="zh-CN" altLang="en-US" dirty="0"/>
              <a:t>通过函数调用，可以修改实参数组的元素，但是不能修改数组名表示的起始地址，所以这并不违反参数传递规则</a:t>
            </a:r>
          </a:p>
        </p:txBody>
      </p:sp>
    </p:spTree>
    <p:extLst>
      <p:ext uri="{BB962C8B-B14F-4D97-AF65-F5344CB8AC3E}">
        <p14:creationId xmlns:p14="http://schemas.microsoft.com/office/powerpoint/2010/main" val="723727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数组用作函数参数举例</a:t>
            </a:r>
            <a:endParaRPr lang="en-US" dirty="0"/>
          </a:p>
        </p:txBody>
      </p:sp>
      <p:sp>
        <p:nvSpPr>
          <p:cNvPr id="3" name="内容占位符 2"/>
          <p:cNvSpPr>
            <a:spLocks noGrp="1"/>
          </p:cNvSpPr>
          <p:nvPr>
            <p:ph idx="1"/>
          </p:nvPr>
        </p:nvSpPr>
        <p:spPr>
          <a:xfrm>
            <a:off x="301625" y="1556793"/>
            <a:ext cx="8540750" cy="648072"/>
          </a:xfrm>
        </p:spPr>
        <p:txBody>
          <a:bodyPr/>
          <a:lstStyle/>
          <a:p>
            <a:r>
              <a:rPr lang="zh-CN" altLang="en-US" dirty="0"/>
              <a:t>例：编写函数，实现一维数组的逆序操作</a:t>
            </a:r>
            <a:endParaRPr lang="en-US" dirty="0"/>
          </a:p>
        </p:txBody>
      </p:sp>
      <p:pic>
        <p:nvPicPr>
          <p:cNvPr id="4" name="图片 3" descr="5.3-04.c - Code::Blocks 20.0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7356" t="18812" r="28276" b="12603"/>
          <a:stretch/>
        </p:blipFill>
        <p:spPr>
          <a:xfrm>
            <a:off x="827584" y="2132856"/>
            <a:ext cx="4752528" cy="4420098"/>
          </a:xfrm>
          <a:prstGeom prst="rect">
            <a:avLst/>
          </a:prstGeom>
        </p:spPr>
      </p:pic>
      <p:sp>
        <p:nvSpPr>
          <p:cNvPr id="5" name="内容占位符 2">
            <a:extLst>
              <a:ext uri="{FF2B5EF4-FFF2-40B4-BE49-F238E27FC236}">
                <a16:creationId xmlns:a16="http://schemas.microsoft.com/office/drawing/2014/main" id="{A6A0FB7E-7955-4311-BF26-D329C5A7A7C6}"/>
              </a:ext>
            </a:extLst>
          </p:cNvPr>
          <p:cNvSpPr txBox="1">
            <a:spLocks/>
          </p:cNvSpPr>
          <p:nvPr/>
        </p:nvSpPr>
        <p:spPr bwMode="auto">
          <a:xfrm>
            <a:off x="3491880" y="2276872"/>
            <a:ext cx="4824536" cy="432048"/>
          </a:xfrm>
          <a:prstGeom prst="wedgeRectCallout">
            <a:avLst>
              <a:gd name="adj1" fmla="val -58185"/>
              <a:gd name="adj2" fmla="val 94161"/>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指针类型形参，数组长度信息由整型参数传递</a:t>
            </a:r>
          </a:p>
        </p:txBody>
      </p:sp>
      <p:sp>
        <p:nvSpPr>
          <p:cNvPr id="6" name="内容占位符 2">
            <a:extLst>
              <a:ext uri="{FF2B5EF4-FFF2-40B4-BE49-F238E27FC236}">
                <a16:creationId xmlns:a16="http://schemas.microsoft.com/office/drawing/2014/main" id="{A6A0FB7E-7955-4311-BF26-D329C5A7A7C6}"/>
              </a:ext>
            </a:extLst>
          </p:cNvPr>
          <p:cNvSpPr txBox="1">
            <a:spLocks/>
          </p:cNvSpPr>
          <p:nvPr/>
        </p:nvSpPr>
        <p:spPr bwMode="auto">
          <a:xfrm>
            <a:off x="4355976" y="5373216"/>
            <a:ext cx="1872208" cy="432048"/>
          </a:xfrm>
          <a:prstGeom prst="wedgeRectCallout">
            <a:avLst>
              <a:gd name="adj1" fmla="val -160954"/>
              <a:gd name="adj2" fmla="val -22608"/>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数组名用作实参</a:t>
            </a:r>
          </a:p>
        </p:txBody>
      </p:sp>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4572000" y="3212976"/>
            <a:ext cx="4320480" cy="432048"/>
          </a:xfrm>
          <a:prstGeom prst="wedgeRectCallout">
            <a:avLst>
              <a:gd name="adj1" fmla="val -48528"/>
              <a:gd name="adj2" fmla="val 103892"/>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指向实参数组的形参指针进行下标运算</a:t>
            </a:r>
          </a:p>
        </p:txBody>
      </p:sp>
    </p:spTree>
    <p:extLst>
      <p:ext uri="{BB962C8B-B14F-4D97-AF65-F5344CB8AC3E}">
        <p14:creationId xmlns:p14="http://schemas.microsoft.com/office/powerpoint/2010/main" val="3104317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利用函数处理二维数组举例</a:t>
            </a:r>
            <a:endParaRPr lang="en-US" dirty="0"/>
          </a:p>
        </p:txBody>
      </p:sp>
      <p:sp>
        <p:nvSpPr>
          <p:cNvPr id="3" name="内容占位符 2"/>
          <p:cNvSpPr>
            <a:spLocks noGrp="1"/>
          </p:cNvSpPr>
          <p:nvPr>
            <p:ph idx="1"/>
          </p:nvPr>
        </p:nvSpPr>
        <p:spPr>
          <a:xfrm>
            <a:off x="301625" y="1556793"/>
            <a:ext cx="8540750" cy="576064"/>
          </a:xfrm>
        </p:spPr>
        <p:txBody>
          <a:bodyPr/>
          <a:lstStyle/>
          <a:p>
            <a:r>
              <a:rPr lang="zh-CN" altLang="en-US" dirty="0"/>
              <a:t>例：编写函数，求二维整型数组所有元素的乘积</a:t>
            </a:r>
          </a:p>
          <a:p>
            <a:endParaRPr lang="en-US" dirty="0"/>
          </a:p>
        </p:txBody>
      </p:sp>
      <p:pic>
        <p:nvPicPr>
          <p:cNvPr id="5" name="内容占位符 3" descr="5.3-05-1.c - Code::Blocks 20.0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7386" t="18980" r="17718" b="9354"/>
          <a:stretch/>
        </p:blipFill>
        <p:spPr bwMode="auto">
          <a:xfrm>
            <a:off x="971600" y="2132856"/>
            <a:ext cx="5633544" cy="4424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a:extLst>
              <a:ext uri="{FF2B5EF4-FFF2-40B4-BE49-F238E27FC236}">
                <a16:creationId xmlns:a16="http://schemas.microsoft.com/office/drawing/2014/main" id="{A6A0FB7E-7955-4311-BF26-D329C5A7A7C6}"/>
              </a:ext>
            </a:extLst>
          </p:cNvPr>
          <p:cNvSpPr txBox="1">
            <a:spLocks/>
          </p:cNvSpPr>
          <p:nvPr/>
        </p:nvSpPr>
        <p:spPr bwMode="auto">
          <a:xfrm>
            <a:off x="3347864" y="2420888"/>
            <a:ext cx="4392488" cy="432048"/>
          </a:xfrm>
          <a:prstGeom prst="wedgeRectCallout">
            <a:avLst>
              <a:gd name="adj1" fmla="val -56224"/>
              <a:gd name="adj2" fmla="val 99026"/>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二维数组的行指针类型，类型中包含列数</a:t>
            </a:r>
          </a:p>
        </p:txBody>
      </p:sp>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4788024" y="3140968"/>
            <a:ext cx="3384376" cy="432048"/>
          </a:xfrm>
          <a:prstGeom prst="wedgeRectCallout">
            <a:avLst>
              <a:gd name="adj1" fmla="val -63988"/>
              <a:gd name="adj2" fmla="val -25040"/>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二维数组的行数以整型参数传递</a:t>
            </a:r>
          </a:p>
        </p:txBody>
      </p:sp>
      <p:sp>
        <p:nvSpPr>
          <p:cNvPr id="8" name="内容占位符 2">
            <a:extLst>
              <a:ext uri="{FF2B5EF4-FFF2-40B4-BE49-F238E27FC236}">
                <a16:creationId xmlns:a16="http://schemas.microsoft.com/office/drawing/2014/main" id="{A6A0FB7E-7955-4311-BF26-D329C5A7A7C6}"/>
              </a:ext>
            </a:extLst>
          </p:cNvPr>
          <p:cNvSpPr txBox="1">
            <a:spLocks/>
          </p:cNvSpPr>
          <p:nvPr/>
        </p:nvSpPr>
        <p:spPr bwMode="auto">
          <a:xfrm>
            <a:off x="4644008" y="4005064"/>
            <a:ext cx="4320480" cy="432048"/>
          </a:xfrm>
          <a:prstGeom prst="wedgeRectCallout">
            <a:avLst>
              <a:gd name="adj1" fmla="val -70427"/>
              <a:gd name="adj2" fmla="val 28479"/>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二维数组的行指针，用法与二维数组类似</a:t>
            </a:r>
          </a:p>
        </p:txBody>
      </p:sp>
      <p:sp>
        <p:nvSpPr>
          <p:cNvPr id="9" name="内容占位符 2">
            <a:extLst>
              <a:ext uri="{FF2B5EF4-FFF2-40B4-BE49-F238E27FC236}">
                <a16:creationId xmlns:a16="http://schemas.microsoft.com/office/drawing/2014/main" id="{A6A0FB7E-7955-4311-BF26-D329C5A7A7C6}"/>
              </a:ext>
            </a:extLst>
          </p:cNvPr>
          <p:cNvSpPr txBox="1">
            <a:spLocks/>
          </p:cNvSpPr>
          <p:nvPr/>
        </p:nvSpPr>
        <p:spPr bwMode="auto">
          <a:xfrm>
            <a:off x="5076056" y="6165304"/>
            <a:ext cx="2304256" cy="432048"/>
          </a:xfrm>
          <a:prstGeom prst="wedgeRectCallout">
            <a:avLst>
              <a:gd name="adj1" fmla="val -90953"/>
              <a:gd name="adj2" fmla="val -83425"/>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二维数组名作为实参</a:t>
            </a:r>
          </a:p>
        </p:txBody>
      </p:sp>
      <p:sp>
        <p:nvSpPr>
          <p:cNvPr id="10" name="云形 9"/>
          <p:cNvSpPr/>
          <p:nvPr/>
        </p:nvSpPr>
        <p:spPr bwMode="auto">
          <a:xfrm>
            <a:off x="6300192" y="4509120"/>
            <a:ext cx="2592288" cy="1440160"/>
          </a:xfrm>
          <a:prstGeom prst="cloud">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函数只能处理</a:t>
            </a:r>
            <a:r>
              <a:rPr kumimoji="0" lang="en-US" altLang="zh-CN"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N</a:t>
            </a:r>
            <a:r>
              <a:rPr kumimoji="0" lang="zh-CN" altLang="en-US"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列二维数组，灵活性比较差</a:t>
            </a:r>
            <a:endParaRPr kumimoji="0" lang="en-US"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5391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利用函数处理二维数组举例</a:t>
            </a:r>
            <a:endParaRPr lang="en-US" dirty="0"/>
          </a:p>
        </p:txBody>
      </p:sp>
      <p:sp>
        <p:nvSpPr>
          <p:cNvPr id="3" name="内容占位符 2"/>
          <p:cNvSpPr>
            <a:spLocks noGrp="1"/>
          </p:cNvSpPr>
          <p:nvPr>
            <p:ph idx="1"/>
          </p:nvPr>
        </p:nvSpPr>
        <p:spPr>
          <a:xfrm>
            <a:off x="301625" y="1556793"/>
            <a:ext cx="8540750" cy="576064"/>
          </a:xfrm>
        </p:spPr>
        <p:txBody>
          <a:bodyPr/>
          <a:lstStyle/>
          <a:p>
            <a:r>
              <a:rPr lang="zh-CN" altLang="en-US" dirty="0"/>
              <a:t>例：编写函数，求二维整型数组所有元素的乘积</a:t>
            </a:r>
            <a:endParaRPr lang="en-US" dirty="0"/>
          </a:p>
        </p:txBody>
      </p:sp>
      <p:pic>
        <p:nvPicPr>
          <p:cNvPr id="4" name="图片 3" descr="5.3-05-2.c - Code::Blocks 20.0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7586" t="19003" r="17701" b="9354"/>
          <a:stretch/>
        </p:blipFill>
        <p:spPr>
          <a:xfrm>
            <a:off x="972000" y="2134800"/>
            <a:ext cx="5615769" cy="4424205"/>
          </a:xfrm>
          <a:prstGeom prst="rect">
            <a:avLst/>
          </a:prstGeom>
        </p:spPr>
      </p:pic>
      <p:sp>
        <p:nvSpPr>
          <p:cNvPr id="5" name="内容占位符 2">
            <a:extLst>
              <a:ext uri="{FF2B5EF4-FFF2-40B4-BE49-F238E27FC236}">
                <a16:creationId xmlns:a16="http://schemas.microsoft.com/office/drawing/2014/main" id="{A6A0FB7E-7955-4311-BF26-D329C5A7A7C6}"/>
              </a:ext>
            </a:extLst>
          </p:cNvPr>
          <p:cNvSpPr txBox="1">
            <a:spLocks/>
          </p:cNvSpPr>
          <p:nvPr/>
        </p:nvSpPr>
        <p:spPr bwMode="auto">
          <a:xfrm>
            <a:off x="3635896" y="2132856"/>
            <a:ext cx="4032448" cy="720080"/>
          </a:xfrm>
          <a:prstGeom prst="wedgeRectCallout">
            <a:avLst>
              <a:gd name="adj1" fmla="val -71081"/>
              <a:gd name="adj2" fmla="val 85889"/>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整型指针类型，将</a:t>
            </a:r>
            <a:r>
              <a:rPr lang="en-US" altLang="zh-CN" sz="1800" dirty="0"/>
              <a:t>M</a:t>
            </a:r>
            <a:r>
              <a:rPr lang="zh-CN" altLang="en-US" sz="1800" dirty="0"/>
              <a:t>行</a:t>
            </a:r>
            <a:r>
              <a:rPr lang="en-US" altLang="zh-CN" sz="1800" dirty="0"/>
              <a:t>N</a:t>
            </a:r>
            <a:r>
              <a:rPr lang="zh-CN" altLang="en-US" sz="1800" dirty="0"/>
              <a:t>列的二维数组当作长度为</a:t>
            </a:r>
            <a:r>
              <a:rPr lang="en-US" altLang="zh-CN" sz="1800" dirty="0"/>
              <a:t>M*N</a:t>
            </a:r>
            <a:r>
              <a:rPr lang="zh-CN" altLang="en-US" sz="1800" dirty="0"/>
              <a:t>的一维数组处理</a:t>
            </a:r>
          </a:p>
        </p:txBody>
      </p:sp>
      <p:sp>
        <p:nvSpPr>
          <p:cNvPr id="6" name="内容占位符 2">
            <a:extLst>
              <a:ext uri="{FF2B5EF4-FFF2-40B4-BE49-F238E27FC236}">
                <a16:creationId xmlns:a16="http://schemas.microsoft.com/office/drawing/2014/main" id="{A6A0FB7E-7955-4311-BF26-D329C5A7A7C6}"/>
              </a:ext>
            </a:extLst>
          </p:cNvPr>
          <p:cNvSpPr txBox="1">
            <a:spLocks/>
          </p:cNvSpPr>
          <p:nvPr/>
        </p:nvSpPr>
        <p:spPr bwMode="auto">
          <a:xfrm>
            <a:off x="4499992" y="3284984"/>
            <a:ext cx="4536504" cy="432048"/>
          </a:xfrm>
          <a:prstGeom prst="wedgeRectCallout">
            <a:avLst>
              <a:gd name="adj1" fmla="val -62642"/>
              <a:gd name="adj2" fmla="val -46935"/>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二维数组的行数和列数分别以整型参数传递</a:t>
            </a:r>
          </a:p>
        </p:txBody>
      </p:sp>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4211960" y="3933056"/>
            <a:ext cx="4824536" cy="432048"/>
          </a:xfrm>
          <a:prstGeom prst="wedgeRectCallout">
            <a:avLst>
              <a:gd name="adj1" fmla="val -59099"/>
              <a:gd name="adj2" fmla="val 43075"/>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二维数组下标转换为相应位置的一维数组下标</a:t>
            </a:r>
          </a:p>
        </p:txBody>
      </p:sp>
      <p:sp>
        <p:nvSpPr>
          <p:cNvPr id="8" name="内容占位符 2">
            <a:extLst>
              <a:ext uri="{FF2B5EF4-FFF2-40B4-BE49-F238E27FC236}">
                <a16:creationId xmlns:a16="http://schemas.microsoft.com/office/drawing/2014/main" id="{A6A0FB7E-7955-4311-BF26-D329C5A7A7C6}"/>
              </a:ext>
            </a:extLst>
          </p:cNvPr>
          <p:cNvSpPr txBox="1">
            <a:spLocks/>
          </p:cNvSpPr>
          <p:nvPr/>
        </p:nvSpPr>
        <p:spPr bwMode="auto">
          <a:xfrm>
            <a:off x="4572000" y="6140015"/>
            <a:ext cx="4320480" cy="692696"/>
          </a:xfrm>
          <a:prstGeom prst="wedgeRectCallout">
            <a:avLst>
              <a:gd name="adj1" fmla="val -61518"/>
              <a:gd name="adj2" fmla="val -59148"/>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指向二维数组起始元素的指针作为实参，将二维数组看作一维数组进行处理</a:t>
            </a:r>
          </a:p>
        </p:txBody>
      </p:sp>
      <p:sp>
        <p:nvSpPr>
          <p:cNvPr id="9" name="云形 8"/>
          <p:cNvSpPr/>
          <p:nvPr/>
        </p:nvSpPr>
        <p:spPr bwMode="auto">
          <a:xfrm>
            <a:off x="6516216" y="4437112"/>
            <a:ext cx="2448272" cy="1656184"/>
          </a:xfrm>
          <a:prstGeom prst="cloud">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函数可以处理任意行列数的二维数组，灵活性比较好</a:t>
            </a:r>
            <a:endParaRPr kumimoji="0" lang="en-US"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380772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命令行参数</a:t>
            </a:r>
            <a:endParaRPr lang="en-US" dirty="0"/>
          </a:p>
        </p:txBody>
      </p:sp>
      <p:sp>
        <p:nvSpPr>
          <p:cNvPr id="5" name="内容占位符 4"/>
          <p:cNvSpPr>
            <a:spLocks noGrp="1"/>
          </p:cNvSpPr>
          <p:nvPr>
            <p:ph idx="1"/>
          </p:nvPr>
        </p:nvSpPr>
        <p:spPr>
          <a:xfrm>
            <a:off x="301625" y="1556792"/>
            <a:ext cx="8540750" cy="4752528"/>
          </a:xfrm>
        </p:spPr>
        <p:txBody>
          <a:bodyPr/>
          <a:lstStyle/>
          <a:p>
            <a:r>
              <a:rPr lang="en-US" dirty="0"/>
              <a:t>main</a:t>
            </a:r>
            <a:r>
              <a:rPr lang="zh-CN" altLang="en-US" dirty="0"/>
              <a:t>函数的原型形式</a:t>
            </a:r>
            <a:endParaRPr lang="en-US" altLang="zh-CN" dirty="0"/>
          </a:p>
          <a:p>
            <a:pPr lvl="1"/>
            <a:r>
              <a:rPr lang="en-US" dirty="0" err="1"/>
              <a:t>int</a:t>
            </a:r>
            <a:r>
              <a:rPr lang="en-US" dirty="0"/>
              <a:t> main();</a:t>
            </a:r>
          </a:p>
          <a:p>
            <a:pPr lvl="1"/>
            <a:r>
              <a:rPr lang="en-US" dirty="0" err="1"/>
              <a:t>int</a:t>
            </a:r>
            <a:r>
              <a:rPr lang="en-US" dirty="0"/>
              <a:t> main(</a:t>
            </a:r>
            <a:r>
              <a:rPr lang="en-US" dirty="0" err="1"/>
              <a:t>int</a:t>
            </a:r>
            <a:r>
              <a:rPr lang="en-US" dirty="0"/>
              <a:t> </a:t>
            </a:r>
            <a:r>
              <a:rPr lang="en-US" dirty="0" err="1"/>
              <a:t>argc</a:t>
            </a:r>
            <a:r>
              <a:rPr lang="en-US" dirty="0"/>
              <a:t>, char **</a:t>
            </a:r>
            <a:r>
              <a:rPr lang="en-US" dirty="0" err="1"/>
              <a:t>argv</a:t>
            </a:r>
            <a:r>
              <a:rPr lang="en-US" dirty="0"/>
              <a:t>);</a:t>
            </a:r>
          </a:p>
          <a:p>
            <a:pPr lvl="1"/>
            <a:r>
              <a:rPr lang="en-US" dirty="0" err="1"/>
              <a:t>int</a:t>
            </a:r>
            <a:r>
              <a:rPr lang="en-US" dirty="0"/>
              <a:t> main(</a:t>
            </a:r>
            <a:r>
              <a:rPr lang="en-US" dirty="0" err="1"/>
              <a:t>int</a:t>
            </a:r>
            <a:r>
              <a:rPr lang="en-US" dirty="0"/>
              <a:t> </a:t>
            </a:r>
            <a:r>
              <a:rPr lang="en-US" dirty="0" err="1"/>
              <a:t>argc</a:t>
            </a:r>
            <a:r>
              <a:rPr lang="en-US" dirty="0"/>
              <a:t>, char *</a:t>
            </a:r>
            <a:r>
              <a:rPr lang="en-US" dirty="0" err="1"/>
              <a:t>argv</a:t>
            </a:r>
            <a:r>
              <a:rPr lang="en-US" dirty="0"/>
              <a:t>[]);</a:t>
            </a:r>
          </a:p>
          <a:p>
            <a:endParaRPr lang="en-US" dirty="0"/>
          </a:p>
          <a:p>
            <a:r>
              <a:rPr lang="en-US" dirty="0"/>
              <a:t>main</a:t>
            </a:r>
            <a:r>
              <a:rPr lang="zh-CN" altLang="en-US" dirty="0"/>
              <a:t>函数的后两种原型是等价的，用于命令行参数应用</a:t>
            </a:r>
            <a:endParaRPr lang="en-US" altLang="zh-CN" dirty="0"/>
          </a:p>
          <a:p>
            <a:pPr lvl="1"/>
            <a:r>
              <a:rPr lang="en-US" dirty="0" err="1"/>
              <a:t>argc</a:t>
            </a:r>
            <a:r>
              <a:rPr lang="zh-CN" altLang="en-US" dirty="0"/>
              <a:t>：命令行参数的个数，包括程序名本身</a:t>
            </a:r>
            <a:endParaRPr lang="en-US" dirty="0"/>
          </a:p>
          <a:p>
            <a:pPr lvl="1"/>
            <a:r>
              <a:rPr lang="en-US" dirty="0" err="1"/>
              <a:t>argv</a:t>
            </a:r>
            <a:r>
              <a:rPr lang="zh-CN" altLang="en-US" dirty="0"/>
              <a:t>：指向字符指针数组起始元素的指针，该字符指针数组有</a:t>
            </a:r>
            <a:r>
              <a:rPr lang="en-US" altLang="zh-CN" dirty="0" err="1"/>
              <a:t>argc</a:t>
            </a:r>
            <a:r>
              <a:rPr lang="zh-CN" altLang="en-US" dirty="0"/>
              <a:t>个元素，并且分别指向命令行参数字符串</a:t>
            </a:r>
            <a:endParaRPr lang="en-US" dirty="0"/>
          </a:p>
        </p:txBody>
      </p:sp>
    </p:spTree>
    <p:extLst>
      <p:ext uri="{BB962C8B-B14F-4D97-AF65-F5344CB8AC3E}">
        <p14:creationId xmlns:p14="http://schemas.microsoft.com/office/powerpoint/2010/main" val="683581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ACBF67-FA38-45A7-B23B-0F38B6AE7C5D}"/>
              </a:ext>
            </a:extLst>
          </p:cNvPr>
          <p:cNvSpPr>
            <a:spLocks noGrp="1"/>
          </p:cNvSpPr>
          <p:nvPr>
            <p:ph type="title"/>
          </p:nvPr>
        </p:nvSpPr>
        <p:spPr/>
        <p:txBody>
          <a:bodyPr/>
          <a:lstStyle/>
          <a:p>
            <a:r>
              <a:rPr lang="zh-CN" altLang="en-US" dirty="0"/>
              <a:t>命令行参数举例</a:t>
            </a:r>
          </a:p>
        </p:txBody>
      </p:sp>
      <p:sp>
        <p:nvSpPr>
          <p:cNvPr id="3" name="内容占位符 2"/>
          <p:cNvSpPr>
            <a:spLocks noGrp="1"/>
          </p:cNvSpPr>
          <p:nvPr>
            <p:ph idx="1"/>
          </p:nvPr>
        </p:nvSpPr>
        <p:spPr>
          <a:xfrm>
            <a:off x="301625" y="1340768"/>
            <a:ext cx="8540750" cy="720080"/>
          </a:xfrm>
        </p:spPr>
        <p:txBody>
          <a:bodyPr/>
          <a:lstStyle/>
          <a:p>
            <a:r>
              <a:rPr lang="zh-CN" altLang="en-US" dirty="0"/>
              <a:t>例：使用命令行参数实现</a:t>
            </a:r>
            <a:r>
              <a:rPr lang="en-US" altLang="zh-CN" dirty="0"/>
              <a:t>echo</a:t>
            </a:r>
            <a:r>
              <a:rPr lang="zh-CN" altLang="en-US" dirty="0"/>
              <a:t>程序</a:t>
            </a:r>
            <a:endParaRPr lang="en-US" dirty="0"/>
          </a:p>
        </p:txBody>
      </p:sp>
      <p:pic>
        <p:nvPicPr>
          <p:cNvPr id="6" name="内容占位符 4">
            <a:extLst>
              <a:ext uri="{FF2B5EF4-FFF2-40B4-BE49-F238E27FC236}">
                <a16:creationId xmlns:a16="http://schemas.microsoft.com/office/drawing/2014/main" id="{B9852BE4-71A7-45C5-B245-D20BB806F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995936" y="4147906"/>
            <a:ext cx="4968580" cy="259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descr="5.3-06.c - Code::Blocks 20.0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9311" t="19194" r="7241" b="50430"/>
          <a:stretch/>
        </p:blipFill>
        <p:spPr>
          <a:xfrm>
            <a:off x="971600" y="1988840"/>
            <a:ext cx="6749730" cy="1944216"/>
          </a:xfrm>
          <a:prstGeom prst="rect">
            <a:avLst/>
          </a:prstGeom>
        </p:spPr>
      </p:pic>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251520" y="4149080"/>
            <a:ext cx="3672408" cy="2160240"/>
          </a:xfrm>
          <a:prstGeom prst="rect">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执行命令：</a:t>
            </a:r>
            <a:endParaRPr lang="en-US" altLang="zh-CN" sz="1800" dirty="0"/>
          </a:p>
          <a:p>
            <a:pPr marL="0" indent="0">
              <a:buNone/>
            </a:pPr>
            <a:r>
              <a:rPr lang="en-US" altLang="zh-CN" sz="1800" dirty="0"/>
              <a:t>echo C Programming Language</a:t>
            </a:r>
          </a:p>
          <a:p>
            <a:pPr marL="0" indent="0">
              <a:buNone/>
            </a:pPr>
            <a:endParaRPr lang="en-US" altLang="zh-CN" sz="1800" dirty="0"/>
          </a:p>
          <a:p>
            <a:pPr marL="0" indent="0">
              <a:buNone/>
            </a:pPr>
            <a:r>
              <a:rPr lang="zh-CN" altLang="en-US" sz="1800" dirty="0"/>
              <a:t>运行结果：</a:t>
            </a:r>
            <a:endParaRPr lang="en-US" altLang="zh-CN" sz="1800" dirty="0"/>
          </a:p>
          <a:p>
            <a:pPr marL="0" indent="0">
              <a:buNone/>
            </a:pPr>
            <a:r>
              <a:rPr lang="en-US" altLang="zh-CN" sz="1800" dirty="0"/>
              <a:t>C Programming Language</a:t>
            </a:r>
            <a:endParaRPr lang="zh-CN" altLang="en-US" sz="1800" dirty="0"/>
          </a:p>
        </p:txBody>
      </p:sp>
    </p:spTree>
    <p:extLst>
      <p:ext uri="{BB962C8B-B14F-4D97-AF65-F5344CB8AC3E}">
        <p14:creationId xmlns:p14="http://schemas.microsoft.com/office/powerpoint/2010/main" val="456424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a:extLst>
              <a:ext uri="{FF2B5EF4-FFF2-40B4-BE49-F238E27FC236}">
                <a16:creationId xmlns:a16="http://schemas.microsoft.com/office/drawing/2014/main" id="{A4DC6D73-BD40-47F9-9F09-FDD243FC0014}"/>
              </a:ext>
            </a:extLst>
          </p:cNvPr>
          <p:cNvSpPr txBox="1">
            <a:spLocks/>
          </p:cNvSpPr>
          <p:nvPr/>
        </p:nvSpPr>
        <p:spPr bwMode="auto">
          <a:xfrm>
            <a:off x="5724128" y="5085184"/>
            <a:ext cx="3240360" cy="648072"/>
          </a:xfrm>
          <a:prstGeom prst="wedgeRectCallout">
            <a:avLst>
              <a:gd name="adj1" fmla="val -92531"/>
              <a:gd name="adj2" fmla="val 12653"/>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a:t>指针</a:t>
            </a:r>
            <a:r>
              <a:rPr lang="en-US" altLang="zh-CN" sz="1600" dirty="0"/>
              <a:t>p</a:t>
            </a:r>
            <a:r>
              <a:rPr lang="zh-CN" altLang="en-US" sz="1600" dirty="0"/>
              <a:t>的基类型是一行，</a:t>
            </a:r>
            <a:r>
              <a:rPr lang="en-US" altLang="zh-CN" sz="1600" dirty="0"/>
              <a:t>p++</a:t>
            </a:r>
            <a:r>
              <a:rPr lang="zh-CN" altLang="en-US" sz="1600" dirty="0"/>
              <a:t>使</a:t>
            </a:r>
            <a:r>
              <a:rPr lang="en-US" altLang="zh-CN" sz="1600" dirty="0"/>
              <a:t>p</a:t>
            </a:r>
            <a:r>
              <a:rPr lang="zh-CN" altLang="en-US" sz="1600" dirty="0"/>
              <a:t>指向二维数组的下一行</a:t>
            </a:r>
          </a:p>
        </p:txBody>
      </p:sp>
      <p:sp>
        <p:nvSpPr>
          <p:cNvPr id="6" name="内容占位符 2">
            <a:extLst>
              <a:ext uri="{FF2B5EF4-FFF2-40B4-BE49-F238E27FC236}">
                <a16:creationId xmlns:a16="http://schemas.microsoft.com/office/drawing/2014/main" id="{D2A09D89-F6C3-4893-B02D-A1D50EFC6B2C}"/>
              </a:ext>
            </a:extLst>
          </p:cNvPr>
          <p:cNvSpPr txBox="1">
            <a:spLocks/>
          </p:cNvSpPr>
          <p:nvPr/>
        </p:nvSpPr>
        <p:spPr bwMode="auto">
          <a:xfrm>
            <a:off x="5724128" y="4077072"/>
            <a:ext cx="3240360" cy="936104"/>
          </a:xfrm>
          <a:prstGeom prst="wedgeRectCallout">
            <a:avLst>
              <a:gd name="adj1" fmla="val -132400"/>
              <a:gd name="adj2" fmla="val 69609"/>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a:t>定义二维数组的行指针，括号表示</a:t>
            </a:r>
            <a:r>
              <a:rPr lang="en-US" altLang="zh-CN" sz="1600" dirty="0"/>
              <a:t>p</a:t>
            </a:r>
            <a:r>
              <a:rPr lang="zh-CN" altLang="en-US" sz="1600" dirty="0"/>
              <a:t>首先是指针，其基类型是长度为</a:t>
            </a:r>
            <a:r>
              <a:rPr lang="en-US" altLang="zh-CN" sz="1600" dirty="0"/>
              <a:t>N</a:t>
            </a:r>
            <a:r>
              <a:rPr lang="zh-CN" altLang="en-US" sz="1600" dirty="0"/>
              <a:t>的</a:t>
            </a:r>
            <a:r>
              <a:rPr lang="en-US" altLang="zh-CN" sz="1600" dirty="0"/>
              <a:t>double</a:t>
            </a:r>
            <a:r>
              <a:rPr lang="zh-CN" altLang="en-US" sz="1600" dirty="0"/>
              <a:t>类型一维数组</a:t>
            </a:r>
          </a:p>
        </p:txBody>
      </p:sp>
      <p:sp>
        <p:nvSpPr>
          <p:cNvPr id="2" name="标题 1">
            <a:extLst>
              <a:ext uri="{FF2B5EF4-FFF2-40B4-BE49-F238E27FC236}">
                <a16:creationId xmlns:a16="http://schemas.microsoft.com/office/drawing/2014/main" id="{C09C9719-C22A-4047-9A63-E0A700E37BF0}"/>
              </a:ext>
            </a:extLst>
          </p:cNvPr>
          <p:cNvSpPr>
            <a:spLocks noGrp="1"/>
          </p:cNvSpPr>
          <p:nvPr>
            <p:ph type="title"/>
          </p:nvPr>
        </p:nvSpPr>
        <p:spPr/>
        <p:txBody>
          <a:bodyPr/>
          <a:lstStyle/>
          <a:p>
            <a:r>
              <a:rPr lang="zh-CN" altLang="en-US" dirty="0"/>
              <a:t>指针处理二维数组</a:t>
            </a:r>
          </a:p>
        </p:txBody>
      </p:sp>
      <p:sp>
        <p:nvSpPr>
          <p:cNvPr id="3" name="内容占位符 2">
            <a:extLst>
              <a:ext uri="{FF2B5EF4-FFF2-40B4-BE49-F238E27FC236}">
                <a16:creationId xmlns:a16="http://schemas.microsoft.com/office/drawing/2014/main" id="{9C2AA3EA-8D80-48CA-BF4F-0998E3E96E25}"/>
              </a:ext>
            </a:extLst>
          </p:cNvPr>
          <p:cNvSpPr>
            <a:spLocks noGrp="1"/>
          </p:cNvSpPr>
          <p:nvPr>
            <p:ph idx="1"/>
          </p:nvPr>
        </p:nvSpPr>
        <p:spPr>
          <a:xfrm>
            <a:off x="301625" y="1268761"/>
            <a:ext cx="8540750" cy="1584175"/>
          </a:xfrm>
        </p:spPr>
        <p:txBody>
          <a:bodyPr/>
          <a:lstStyle/>
          <a:p>
            <a:r>
              <a:rPr lang="zh-CN" altLang="en-US" sz="1600" dirty="0"/>
              <a:t>例：使用 </a:t>
            </a:r>
            <a:r>
              <a:rPr lang="en-US" altLang="zh-CN" sz="1600" dirty="0"/>
              <a:t>double </a:t>
            </a:r>
            <a:r>
              <a:rPr lang="zh-CN" altLang="en-US" sz="1600" dirty="0"/>
              <a:t>类型二维数组表示 </a:t>
            </a:r>
            <a:r>
              <a:rPr lang="en-US" altLang="zh-CN" sz="1600" dirty="0"/>
              <a:t>5 </a:t>
            </a:r>
            <a:r>
              <a:rPr lang="zh-CN" altLang="en-US" sz="1600" dirty="0"/>
              <a:t>名学生的成绩单，每名学生的成绩包括三门课程的成绩和一个平均分。要求：</a:t>
            </a:r>
            <a:br>
              <a:rPr lang="en-US" altLang="zh-CN" sz="1600" dirty="0"/>
            </a:br>
            <a:r>
              <a:rPr lang="en-US" altLang="zh-CN" sz="1600" dirty="0"/>
              <a:t>(1) </a:t>
            </a:r>
            <a:r>
              <a:rPr lang="zh-CN" altLang="en-US" sz="1600" dirty="0"/>
              <a:t>将每名学生第二门课程的成绩进行开方乘 </a:t>
            </a:r>
            <a:r>
              <a:rPr lang="en-US" altLang="zh-CN" sz="1600" dirty="0"/>
              <a:t>10 </a:t>
            </a:r>
            <a:r>
              <a:rPr lang="zh-CN" altLang="en-US" sz="1600" dirty="0"/>
              <a:t>处理；</a:t>
            </a:r>
            <a:br>
              <a:rPr lang="en-US" altLang="zh-CN" sz="1600" dirty="0"/>
            </a:br>
            <a:r>
              <a:rPr lang="en-US" altLang="zh-CN" sz="1600" dirty="0"/>
              <a:t>(2) </a:t>
            </a:r>
            <a:r>
              <a:rPr lang="zh-CN" altLang="en-US" sz="1600" dirty="0"/>
              <a:t>根据每名学生的三门课程成绩计算平均分；</a:t>
            </a:r>
            <a:br>
              <a:rPr lang="en-US" altLang="zh-CN" sz="1600" dirty="0"/>
            </a:br>
            <a:r>
              <a:rPr lang="en-US" altLang="zh-CN" sz="1600" dirty="0"/>
              <a:t>(3) </a:t>
            </a:r>
            <a:r>
              <a:rPr lang="zh-CN" altLang="en-US" sz="1600" dirty="0"/>
              <a:t>将每名学生三门课程成绩和平均分打印输出。</a:t>
            </a:r>
          </a:p>
        </p:txBody>
      </p:sp>
      <p:pic>
        <p:nvPicPr>
          <p:cNvPr id="5" name="图片 4">
            <a:extLst>
              <a:ext uri="{FF2B5EF4-FFF2-40B4-BE49-F238E27FC236}">
                <a16:creationId xmlns:a16="http://schemas.microsoft.com/office/drawing/2014/main" id="{531E0F21-4594-4EC5-93C3-02EEF2F8016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47664" y="2780614"/>
            <a:ext cx="6433480" cy="4056451"/>
          </a:xfrm>
          <a:prstGeom prst="rect">
            <a:avLst/>
          </a:prstGeom>
        </p:spPr>
      </p:pic>
      <p:sp>
        <p:nvSpPr>
          <p:cNvPr id="7" name="内容占位符 2">
            <a:extLst>
              <a:ext uri="{FF2B5EF4-FFF2-40B4-BE49-F238E27FC236}">
                <a16:creationId xmlns:a16="http://schemas.microsoft.com/office/drawing/2014/main" id="{0ED4014F-BFF3-43EE-8487-54DA0F162FF3}"/>
              </a:ext>
            </a:extLst>
          </p:cNvPr>
          <p:cNvSpPr txBox="1">
            <a:spLocks/>
          </p:cNvSpPr>
          <p:nvPr/>
        </p:nvSpPr>
        <p:spPr bwMode="auto">
          <a:xfrm>
            <a:off x="107504" y="5517232"/>
            <a:ext cx="1368152" cy="936104"/>
          </a:xfrm>
          <a:prstGeom prst="wedgeRectCallout">
            <a:avLst>
              <a:gd name="adj1" fmla="val 114295"/>
              <a:gd name="adj2" fmla="val -45996"/>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a:t>指针</a:t>
            </a:r>
            <a:r>
              <a:rPr lang="en-US" altLang="zh-CN" sz="1600" dirty="0"/>
              <a:t>p</a:t>
            </a:r>
            <a:r>
              <a:rPr lang="zh-CN" altLang="en-US" sz="1600" dirty="0"/>
              <a:t>和二维数组</a:t>
            </a:r>
            <a:r>
              <a:rPr lang="en-US" altLang="zh-CN" sz="1600" dirty="0"/>
              <a:t>score</a:t>
            </a:r>
            <a:r>
              <a:rPr lang="zh-CN" altLang="en-US" sz="1600" dirty="0"/>
              <a:t>是同类型指针</a:t>
            </a:r>
          </a:p>
        </p:txBody>
      </p:sp>
    </p:spTree>
    <p:extLst>
      <p:ext uri="{BB962C8B-B14F-4D97-AF65-F5344CB8AC3E}">
        <p14:creationId xmlns:p14="http://schemas.microsoft.com/office/powerpoint/2010/main" val="725265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620B62-9E2B-4C6F-ABEC-A38F097EFFB0}"/>
              </a:ext>
            </a:extLst>
          </p:cNvPr>
          <p:cNvSpPr>
            <a:spLocks noGrp="1"/>
          </p:cNvSpPr>
          <p:nvPr>
            <p:ph type="title"/>
          </p:nvPr>
        </p:nvSpPr>
        <p:spPr/>
        <p:txBody>
          <a:bodyPr/>
          <a:lstStyle/>
          <a:p>
            <a:r>
              <a:rPr lang="zh-CN" altLang="en-US" dirty="0"/>
              <a:t>命令行参数举例</a:t>
            </a:r>
          </a:p>
        </p:txBody>
      </p:sp>
      <p:sp>
        <p:nvSpPr>
          <p:cNvPr id="3" name="内容占位符 2">
            <a:extLst>
              <a:ext uri="{FF2B5EF4-FFF2-40B4-BE49-F238E27FC236}">
                <a16:creationId xmlns:a16="http://schemas.microsoft.com/office/drawing/2014/main" id="{5538985A-AA1B-4C16-B200-FCC2B43E8853}"/>
              </a:ext>
            </a:extLst>
          </p:cNvPr>
          <p:cNvSpPr>
            <a:spLocks noGrp="1"/>
          </p:cNvSpPr>
          <p:nvPr>
            <p:ph idx="1"/>
          </p:nvPr>
        </p:nvSpPr>
        <p:spPr>
          <a:xfrm>
            <a:off x="301625" y="1268761"/>
            <a:ext cx="8540750" cy="576064"/>
          </a:xfrm>
        </p:spPr>
        <p:txBody>
          <a:bodyPr/>
          <a:lstStyle/>
          <a:p>
            <a:r>
              <a:rPr lang="zh-CN" altLang="en-US" dirty="0"/>
              <a:t>例：计算圆柱体体积，底面半径和高由命令行参数指定</a:t>
            </a:r>
          </a:p>
        </p:txBody>
      </p:sp>
      <p:pic>
        <p:nvPicPr>
          <p:cNvPr id="4" name="图片 3" descr="5.3-07.c - Code::Blocks 20.0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8621" t="19194" r="32643" b="9164"/>
          <a:stretch/>
        </p:blipFill>
        <p:spPr>
          <a:xfrm>
            <a:off x="1043608" y="1772816"/>
            <a:ext cx="4464496" cy="4967911"/>
          </a:xfrm>
          <a:prstGeom prst="rect">
            <a:avLst/>
          </a:prstGeom>
        </p:spPr>
      </p:pic>
      <p:sp>
        <p:nvSpPr>
          <p:cNvPr id="5" name="内容占位符 2">
            <a:extLst>
              <a:ext uri="{FF2B5EF4-FFF2-40B4-BE49-F238E27FC236}">
                <a16:creationId xmlns:a16="http://schemas.microsoft.com/office/drawing/2014/main" id="{A6A0FB7E-7955-4311-BF26-D329C5A7A7C6}"/>
              </a:ext>
            </a:extLst>
          </p:cNvPr>
          <p:cNvSpPr txBox="1">
            <a:spLocks/>
          </p:cNvSpPr>
          <p:nvPr/>
        </p:nvSpPr>
        <p:spPr bwMode="auto">
          <a:xfrm>
            <a:off x="5724128" y="3501008"/>
            <a:ext cx="3240360" cy="2808312"/>
          </a:xfrm>
          <a:prstGeom prst="rect">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若程序名为：</a:t>
            </a:r>
            <a:r>
              <a:rPr lang="en-US" altLang="zh-CN" sz="1800" dirty="0"/>
              <a:t>volume.exe</a:t>
            </a:r>
          </a:p>
          <a:p>
            <a:pPr marL="0" indent="0">
              <a:buNone/>
            </a:pPr>
            <a:endParaRPr lang="en-US" altLang="zh-CN" sz="1800" dirty="0"/>
          </a:p>
          <a:p>
            <a:pPr marL="0" indent="0">
              <a:buNone/>
            </a:pPr>
            <a:r>
              <a:rPr lang="zh-CN" altLang="en-US" sz="1800" dirty="0"/>
              <a:t>执行命令：</a:t>
            </a:r>
            <a:endParaRPr lang="en-US" altLang="zh-CN" sz="1800" dirty="0"/>
          </a:p>
          <a:p>
            <a:pPr marL="0" indent="0">
              <a:buNone/>
            </a:pPr>
            <a:r>
              <a:rPr lang="en-US" altLang="zh-CN" sz="1800" dirty="0"/>
              <a:t>volume 2 3</a:t>
            </a:r>
          </a:p>
          <a:p>
            <a:pPr marL="0" indent="0">
              <a:buNone/>
            </a:pPr>
            <a:endParaRPr lang="en-US" altLang="zh-CN" sz="1800" dirty="0"/>
          </a:p>
          <a:p>
            <a:pPr marL="0" indent="0">
              <a:buNone/>
            </a:pPr>
            <a:r>
              <a:rPr lang="zh-CN" altLang="en-US" sz="1800" dirty="0"/>
              <a:t>运行结果：</a:t>
            </a:r>
            <a:endParaRPr lang="en-US" altLang="zh-CN" sz="1800" dirty="0"/>
          </a:p>
          <a:p>
            <a:pPr marL="0" indent="0">
              <a:buNone/>
            </a:pPr>
            <a:r>
              <a:rPr lang="en-US" altLang="zh-CN" sz="1800" dirty="0"/>
              <a:t>V=37.699111</a:t>
            </a:r>
            <a:endParaRPr lang="zh-CN" altLang="en-US" sz="1800" dirty="0"/>
          </a:p>
        </p:txBody>
      </p:sp>
    </p:spTree>
    <p:extLst>
      <p:ext uri="{BB962C8B-B14F-4D97-AF65-F5344CB8AC3E}">
        <p14:creationId xmlns:p14="http://schemas.microsoft.com/office/powerpoint/2010/main" val="426434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第四讲</a:t>
            </a:r>
          </a:p>
        </p:txBody>
      </p:sp>
      <p:sp>
        <p:nvSpPr>
          <p:cNvPr id="3" name="内容占位符 2"/>
          <p:cNvSpPr>
            <a:spLocks noGrp="1"/>
          </p:cNvSpPr>
          <p:nvPr>
            <p:ph idx="1"/>
          </p:nvPr>
        </p:nvSpPr>
        <p:spPr/>
        <p:txBody>
          <a:bodyPr/>
          <a:lstStyle/>
          <a:p>
            <a:r>
              <a:rPr lang="en-US" altLang="zh-CN" dirty="0"/>
              <a:t>5.2 </a:t>
            </a:r>
            <a:r>
              <a:rPr lang="zh-CN" altLang="en-US" dirty="0"/>
              <a:t>函数中的指针</a:t>
            </a:r>
            <a:endParaRPr lang="en-US" altLang="zh-CN" dirty="0"/>
          </a:p>
          <a:p>
            <a:pPr lvl="1"/>
            <a:r>
              <a:rPr lang="en-US" altLang="zh-CN" dirty="0"/>
              <a:t>5.2.2 </a:t>
            </a:r>
            <a:r>
              <a:rPr lang="zh-CN" altLang="en-US" dirty="0"/>
              <a:t>指针用作函数返回值</a:t>
            </a:r>
            <a:endParaRPr lang="en-US" altLang="zh-CN" dirty="0"/>
          </a:p>
          <a:p>
            <a:pPr lvl="1"/>
            <a:r>
              <a:rPr lang="en-US" altLang="zh-CN" dirty="0"/>
              <a:t>5.2.3 </a:t>
            </a:r>
            <a:r>
              <a:rPr lang="zh-CN" altLang="en-US" dirty="0"/>
              <a:t>用函数处理字符串</a:t>
            </a:r>
            <a:r>
              <a:rPr lang="en-US" altLang="zh-CN" dirty="0"/>
              <a:t>	</a:t>
            </a:r>
            <a:endParaRPr lang="zh-CN" altLang="zh-CN" sz="1800" dirty="0"/>
          </a:p>
          <a:p>
            <a:pPr lvl="1"/>
            <a:r>
              <a:rPr lang="en-US" altLang="zh-CN" dirty="0"/>
              <a:t>5.2.4 </a:t>
            </a:r>
            <a:r>
              <a:rPr lang="zh-CN" altLang="en-US" dirty="0"/>
              <a:t>指向函数的指针</a:t>
            </a:r>
            <a:endParaRPr lang="en-US" altLang="zh-CN" dirty="0"/>
          </a:p>
        </p:txBody>
      </p:sp>
    </p:spTree>
    <p:extLst>
      <p:ext uri="{BB962C8B-B14F-4D97-AF65-F5344CB8AC3E}">
        <p14:creationId xmlns:p14="http://schemas.microsoft.com/office/powerpoint/2010/main" val="2375120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指针作函数的返回值</a:t>
            </a:r>
            <a:endParaRPr lang="en-US" dirty="0"/>
          </a:p>
        </p:txBody>
      </p:sp>
      <p:sp>
        <p:nvSpPr>
          <p:cNvPr id="3" name="内容占位符 2"/>
          <p:cNvSpPr>
            <a:spLocks noGrp="1"/>
          </p:cNvSpPr>
          <p:nvPr>
            <p:ph idx="1"/>
          </p:nvPr>
        </p:nvSpPr>
        <p:spPr/>
        <p:txBody>
          <a:bodyPr/>
          <a:lstStyle/>
          <a:p>
            <a:r>
              <a:rPr lang="zh-CN" altLang="en-US" dirty="0"/>
              <a:t>函数的返回值可以是指针类型</a:t>
            </a:r>
            <a:endParaRPr lang="en-US" altLang="zh-CN" dirty="0"/>
          </a:p>
          <a:p>
            <a:endParaRPr lang="en-US" dirty="0"/>
          </a:p>
          <a:p>
            <a:r>
              <a:rPr lang="zh-CN" altLang="en-US" dirty="0"/>
              <a:t>返回值是指针类型的函数声明方式</a:t>
            </a:r>
            <a:endParaRPr lang="en-US" altLang="zh-CN" dirty="0"/>
          </a:p>
          <a:p>
            <a:pPr lvl="1"/>
            <a:r>
              <a:rPr lang="en-US" dirty="0" err="1"/>
              <a:t>int</a:t>
            </a:r>
            <a:r>
              <a:rPr lang="en-US" dirty="0"/>
              <a:t> *</a:t>
            </a:r>
            <a:r>
              <a:rPr lang="en-US" dirty="0" err="1"/>
              <a:t>func</a:t>
            </a:r>
            <a:r>
              <a:rPr lang="en-US" dirty="0"/>
              <a:t>(</a:t>
            </a:r>
            <a:r>
              <a:rPr lang="en-US" dirty="0" err="1"/>
              <a:t>int</a:t>
            </a:r>
            <a:r>
              <a:rPr lang="en-US" dirty="0"/>
              <a:t>, </a:t>
            </a:r>
            <a:r>
              <a:rPr lang="en-US" dirty="0" err="1"/>
              <a:t>int</a:t>
            </a:r>
            <a:r>
              <a:rPr lang="en-US" dirty="0"/>
              <a:t>);</a:t>
            </a:r>
          </a:p>
          <a:p>
            <a:pPr lvl="1"/>
            <a:endParaRPr lang="en-US" dirty="0"/>
          </a:p>
          <a:p>
            <a:r>
              <a:rPr lang="zh-CN" altLang="en-US" dirty="0"/>
              <a:t>需要保证返回的指针在主调函数中仍然有效，所指向的内存空间是存在且允许被访问的</a:t>
            </a:r>
            <a:endParaRPr lang="en-US" altLang="zh-CN" dirty="0"/>
          </a:p>
          <a:p>
            <a:pPr lvl="1"/>
            <a:r>
              <a:rPr lang="zh-CN" altLang="en-US" dirty="0"/>
              <a:t>动态存储分配空间、字符串常量、静态局部变量等</a:t>
            </a:r>
            <a:endParaRPr lang="en-US" dirty="0"/>
          </a:p>
        </p:txBody>
      </p:sp>
    </p:spTree>
    <p:extLst>
      <p:ext uri="{BB962C8B-B14F-4D97-AF65-F5344CB8AC3E}">
        <p14:creationId xmlns:p14="http://schemas.microsoft.com/office/powerpoint/2010/main" val="387810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5.3-08.c - Code::Blocks 20.0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2299" t="19003" r="38161" b="9737"/>
          <a:stretch/>
        </p:blipFill>
        <p:spPr>
          <a:xfrm>
            <a:off x="2998826" y="227188"/>
            <a:ext cx="6109678" cy="6624736"/>
          </a:xfrm>
          <a:prstGeom prst="rect">
            <a:avLst/>
          </a:prstGeom>
        </p:spPr>
      </p:pic>
      <p:sp>
        <p:nvSpPr>
          <p:cNvPr id="2" name="标题 1"/>
          <p:cNvSpPr>
            <a:spLocks noGrp="1"/>
          </p:cNvSpPr>
          <p:nvPr>
            <p:ph type="title"/>
          </p:nvPr>
        </p:nvSpPr>
        <p:spPr>
          <a:xfrm>
            <a:off x="179512" y="609600"/>
            <a:ext cx="2614191" cy="1379240"/>
          </a:xfrm>
        </p:spPr>
        <p:txBody>
          <a:bodyPr/>
          <a:lstStyle/>
          <a:p>
            <a:pPr algn="l"/>
            <a:r>
              <a:rPr lang="zh-CN" altLang="en-US" dirty="0"/>
              <a:t>指针作函数返回值举例</a:t>
            </a:r>
            <a:endParaRPr lang="en-US" dirty="0"/>
          </a:p>
        </p:txBody>
      </p:sp>
      <p:sp>
        <p:nvSpPr>
          <p:cNvPr id="3" name="内容占位符 2"/>
          <p:cNvSpPr>
            <a:spLocks noGrp="1"/>
          </p:cNvSpPr>
          <p:nvPr>
            <p:ph idx="1"/>
          </p:nvPr>
        </p:nvSpPr>
        <p:spPr>
          <a:xfrm>
            <a:off x="107504" y="2132856"/>
            <a:ext cx="2952328" cy="2304256"/>
          </a:xfrm>
        </p:spPr>
        <p:txBody>
          <a:bodyPr/>
          <a:lstStyle/>
          <a:p>
            <a:pPr marL="0" indent="0">
              <a:buNone/>
            </a:pPr>
            <a:r>
              <a:rPr lang="zh-CN" altLang="en-US" dirty="0"/>
              <a:t>例：编写函数，生成整型随机数存放在动态分配的内存空间内，并返回指针。</a:t>
            </a:r>
            <a:endParaRPr lang="en-US" dirty="0"/>
          </a:p>
        </p:txBody>
      </p:sp>
      <p:sp>
        <p:nvSpPr>
          <p:cNvPr id="6" name="内容占位符 2">
            <a:extLst>
              <a:ext uri="{FF2B5EF4-FFF2-40B4-BE49-F238E27FC236}">
                <a16:creationId xmlns:a16="http://schemas.microsoft.com/office/drawing/2014/main" id="{A6A0FB7E-7955-4311-BF26-D329C5A7A7C6}"/>
              </a:ext>
            </a:extLst>
          </p:cNvPr>
          <p:cNvSpPr txBox="1">
            <a:spLocks/>
          </p:cNvSpPr>
          <p:nvPr/>
        </p:nvSpPr>
        <p:spPr bwMode="auto">
          <a:xfrm>
            <a:off x="5292080" y="620688"/>
            <a:ext cx="3384376" cy="1080120"/>
          </a:xfrm>
          <a:prstGeom prst="wedgeRectCallout">
            <a:avLst>
              <a:gd name="adj1" fmla="val -43399"/>
              <a:gd name="adj2" fmla="val 89051"/>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动态分配内存空间，得到</a:t>
            </a:r>
            <a:r>
              <a:rPr lang="en-US" altLang="zh-CN" sz="1800" dirty="0"/>
              <a:t>void *</a:t>
            </a:r>
            <a:r>
              <a:rPr lang="zh-CN" altLang="en-US" sz="1800" dirty="0"/>
              <a:t>类型的返回值，再强制转换成</a:t>
            </a:r>
            <a:r>
              <a:rPr lang="en-US" altLang="zh-CN" sz="1800" dirty="0" err="1"/>
              <a:t>int</a:t>
            </a:r>
            <a:r>
              <a:rPr lang="en-US" altLang="zh-CN" sz="1800" dirty="0"/>
              <a:t> *</a:t>
            </a:r>
            <a:r>
              <a:rPr lang="zh-CN" altLang="en-US" sz="1800" dirty="0"/>
              <a:t>类型赋值给</a:t>
            </a:r>
            <a:r>
              <a:rPr lang="en-US" altLang="zh-CN" sz="1800" dirty="0" err="1"/>
              <a:t>pdata</a:t>
            </a:r>
            <a:endParaRPr lang="zh-CN" altLang="en-US" sz="1800" dirty="0"/>
          </a:p>
        </p:txBody>
      </p:sp>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5580112" y="4365104"/>
            <a:ext cx="2952328" cy="1080120"/>
          </a:xfrm>
          <a:prstGeom prst="wedgeRectCallout">
            <a:avLst>
              <a:gd name="adj1" fmla="val -74379"/>
              <a:gd name="adj2" fmla="val -79290"/>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err="1"/>
              <a:t>pdata</a:t>
            </a:r>
            <a:r>
              <a:rPr lang="zh-CN" altLang="en-US" sz="1800" dirty="0"/>
              <a:t>指向动态分配得到的一段连续内存空间，用法与指向数组的指针类似</a:t>
            </a:r>
          </a:p>
        </p:txBody>
      </p:sp>
    </p:spTree>
    <p:extLst>
      <p:ext uri="{BB962C8B-B14F-4D97-AF65-F5344CB8AC3E}">
        <p14:creationId xmlns:p14="http://schemas.microsoft.com/office/powerpoint/2010/main" val="3058453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指针作函数返回值举例</a:t>
            </a:r>
            <a:endParaRPr lang="en-US" dirty="0"/>
          </a:p>
        </p:txBody>
      </p:sp>
      <p:sp>
        <p:nvSpPr>
          <p:cNvPr id="3" name="内容占位符 2"/>
          <p:cNvSpPr>
            <a:spLocks noGrp="1"/>
          </p:cNvSpPr>
          <p:nvPr>
            <p:ph idx="1"/>
          </p:nvPr>
        </p:nvSpPr>
        <p:spPr>
          <a:xfrm>
            <a:off x="301625" y="1268760"/>
            <a:ext cx="8540750" cy="576064"/>
          </a:xfrm>
        </p:spPr>
        <p:txBody>
          <a:bodyPr/>
          <a:lstStyle/>
          <a:p>
            <a:r>
              <a:rPr lang="zh-CN" altLang="en-US" dirty="0"/>
              <a:t>例：编写函数，返回函数中局部变量的指针</a:t>
            </a:r>
            <a:endParaRPr lang="en-US" dirty="0"/>
          </a:p>
        </p:txBody>
      </p:sp>
      <p:sp>
        <p:nvSpPr>
          <p:cNvPr id="4" name="云形 3"/>
          <p:cNvSpPr/>
          <p:nvPr/>
        </p:nvSpPr>
        <p:spPr bwMode="auto">
          <a:xfrm>
            <a:off x="6372200" y="1844824"/>
            <a:ext cx="2448272" cy="1656184"/>
          </a:xfrm>
          <a:prstGeom prst="cloud">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这是一个错误用法的例子！</a:t>
            </a:r>
            <a:endParaRPr kumimoji="0" lang="en-US" sz="20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p:txBody>
      </p:sp>
      <p:pic>
        <p:nvPicPr>
          <p:cNvPr id="5" name="图片 4" descr="5.3-09.c - Code::Blocks 20.0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4137" t="9450" r="53449" b="12603"/>
          <a:stretch/>
        </p:blipFill>
        <p:spPr>
          <a:xfrm>
            <a:off x="1115616" y="1844824"/>
            <a:ext cx="3384376" cy="4896543"/>
          </a:xfrm>
          <a:prstGeom prst="rect">
            <a:avLst/>
          </a:prstGeom>
        </p:spPr>
      </p:pic>
      <p:sp>
        <p:nvSpPr>
          <p:cNvPr id="6" name="内容占位符 2">
            <a:extLst>
              <a:ext uri="{FF2B5EF4-FFF2-40B4-BE49-F238E27FC236}">
                <a16:creationId xmlns:a16="http://schemas.microsoft.com/office/drawing/2014/main" id="{A6A0FB7E-7955-4311-BF26-D329C5A7A7C6}"/>
              </a:ext>
            </a:extLst>
          </p:cNvPr>
          <p:cNvSpPr txBox="1">
            <a:spLocks/>
          </p:cNvSpPr>
          <p:nvPr/>
        </p:nvSpPr>
        <p:spPr bwMode="auto">
          <a:xfrm>
            <a:off x="3203848" y="3356992"/>
            <a:ext cx="2952328" cy="432048"/>
          </a:xfrm>
          <a:prstGeom prst="wedgeRectCallout">
            <a:avLst>
              <a:gd name="adj1" fmla="val -63404"/>
              <a:gd name="adj2" fmla="val 108755"/>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返回函数中局部变量的地址</a:t>
            </a:r>
          </a:p>
        </p:txBody>
      </p:sp>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4067944" y="4509120"/>
            <a:ext cx="4680520" cy="720080"/>
          </a:xfrm>
          <a:prstGeom prst="wedgeRectCallout">
            <a:avLst>
              <a:gd name="adj1" fmla="val -57839"/>
              <a:gd name="adj2" fmla="val 158868"/>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函数返回后，其局部变量的地址将不再可用，对变量</a:t>
            </a:r>
            <a:r>
              <a:rPr lang="en-US" altLang="zh-CN" sz="1800" dirty="0"/>
              <a:t>p</a:t>
            </a:r>
            <a:r>
              <a:rPr lang="zh-CN" altLang="en-US" sz="1800" dirty="0"/>
              <a:t>所指向的数据进行访问是错误的操作</a:t>
            </a:r>
          </a:p>
        </p:txBody>
      </p:sp>
    </p:spTree>
    <p:extLst>
      <p:ext uri="{BB962C8B-B14F-4D97-AF65-F5344CB8AC3E}">
        <p14:creationId xmlns:p14="http://schemas.microsoft.com/office/powerpoint/2010/main" val="4082812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指针作函数返回值举例</a:t>
            </a:r>
            <a:endParaRPr lang="en-US" dirty="0"/>
          </a:p>
        </p:txBody>
      </p:sp>
      <p:sp>
        <p:nvSpPr>
          <p:cNvPr id="3" name="内容占位符 2"/>
          <p:cNvSpPr>
            <a:spLocks noGrp="1"/>
          </p:cNvSpPr>
          <p:nvPr>
            <p:ph idx="1"/>
          </p:nvPr>
        </p:nvSpPr>
        <p:spPr>
          <a:xfrm>
            <a:off x="301625" y="1268760"/>
            <a:ext cx="8540750" cy="648072"/>
          </a:xfrm>
        </p:spPr>
        <p:txBody>
          <a:bodyPr/>
          <a:lstStyle/>
          <a:p>
            <a:r>
              <a:rPr lang="zh-CN" altLang="en-US" dirty="0"/>
              <a:t>例：编写函数，返回函数中字符串常量的地址</a:t>
            </a:r>
            <a:endParaRPr lang="en-US" dirty="0"/>
          </a:p>
        </p:txBody>
      </p:sp>
      <p:pic>
        <p:nvPicPr>
          <p:cNvPr id="5" name="图片 4" descr="5.3-10.c - Code::Blocks 20.0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5748" t="9068" r="3677" b="14513"/>
          <a:stretch/>
        </p:blipFill>
        <p:spPr>
          <a:xfrm>
            <a:off x="755576" y="1772816"/>
            <a:ext cx="8202611" cy="4680520"/>
          </a:xfrm>
          <a:prstGeom prst="rect">
            <a:avLst/>
          </a:prstGeom>
        </p:spPr>
      </p:pic>
      <p:sp>
        <p:nvSpPr>
          <p:cNvPr id="6" name="内容占位符 2">
            <a:extLst>
              <a:ext uri="{FF2B5EF4-FFF2-40B4-BE49-F238E27FC236}">
                <a16:creationId xmlns:a16="http://schemas.microsoft.com/office/drawing/2014/main" id="{A6A0FB7E-7955-4311-BF26-D329C5A7A7C6}"/>
              </a:ext>
            </a:extLst>
          </p:cNvPr>
          <p:cNvSpPr txBox="1">
            <a:spLocks/>
          </p:cNvSpPr>
          <p:nvPr/>
        </p:nvSpPr>
        <p:spPr bwMode="auto">
          <a:xfrm>
            <a:off x="4355976" y="3429000"/>
            <a:ext cx="2736304" cy="432048"/>
          </a:xfrm>
          <a:prstGeom prst="wedgeRectCallout">
            <a:avLst>
              <a:gd name="adj1" fmla="val -85938"/>
              <a:gd name="adj2" fmla="val 77130"/>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返回字符串常量的首地址</a:t>
            </a:r>
          </a:p>
        </p:txBody>
      </p:sp>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5148064" y="4797152"/>
            <a:ext cx="2808312" cy="720080"/>
          </a:xfrm>
          <a:prstGeom prst="wedgeRectCallout">
            <a:avLst>
              <a:gd name="adj1" fmla="val -75646"/>
              <a:gd name="adj2" fmla="val 69832"/>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字符串常量是静态存储的，在函数返回后仍可以访问</a:t>
            </a:r>
          </a:p>
        </p:txBody>
      </p:sp>
    </p:spTree>
    <p:extLst>
      <p:ext uri="{BB962C8B-B14F-4D97-AF65-F5344CB8AC3E}">
        <p14:creationId xmlns:p14="http://schemas.microsoft.com/office/powerpoint/2010/main" val="2960120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a:extLst>
              <a:ext uri="{FF2B5EF4-FFF2-40B4-BE49-F238E27FC236}">
                <a16:creationId xmlns:a16="http://schemas.microsoft.com/office/drawing/2014/main" id="{A6A0FB7E-7955-4311-BF26-D329C5A7A7C6}"/>
              </a:ext>
            </a:extLst>
          </p:cNvPr>
          <p:cNvSpPr txBox="1">
            <a:spLocks/>
          </p:cNvSpPr>
          <p:nvPr/>
        </p:nvSpPr>
        <p:spPr bwMode="auto">
          <a:xfrm>
            <a:off x="5623763" y="4365104"/>
            <a:ext cx="3491880" cy="792088"/>
          </a:xfrm>
          <a:prstGeom prst="wedgeRectCallout">
            <a:avLst>
              <a:gd name="adj1" fmla="val -85776"/>
              <a:gd name="adj2" fmla="val 133967"/>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函数中的静态局部数组是静态存储的，在函数返回后仍可以访问</a:t>
            </a:r>
          </a:p>
        </p:txBody>
      </p:sp>
      <p:sp>
        <p:nvSpPr>
          <p:cNvPr id="2" name="标题 1"/>
          <p:cNvSpPr>
            <a:spLocks noGrp="1"/>
          </p:cNvSpPr>
          <p:nvPr>
            <p:ph type="title"/>
          </p:nvPr>
        </p:nvSpPr>
        <p:spPr/>
        <p:txBody>
          <a:bodyPr/>
          <a:lstStyle/>
          <a:p>
            <a:r>
              <a:rPr lang="zh-CN" altLang="en-US" dirty="0"/>
              <a:t>指针作函数返回值举例</a:t>
            </a:r>
            <a:endParaRPr lang="en-US" dirty="0"/>
          </a:p>
        </p:txBody>
      </p:sp>
      <p:sp>
        <p:nvSpPr>
          <p:cNvPr id="3" name="内容占位符 2"/>
          <p:cNvSpPr>
            <a:spLocks noGrp="1"/>
          </p:cNvSpPr>
          <p:nvPr>
            <p:ph idx="1"/>
          </p:nvPr>
        </p:nvSpPr>
        <p:spPr>
          <a:xfrm>
            <a:off x="301625" y="1340768"/>
            <a:ext cx="8540750" cy="648072"/>
          </a:xfrm>
        </p:spPr>
        <p:txBody>
          <a:bodyPr/>
          <a:lstStyle/>
          <a:p>
            <a:r>
              <a:rPr lang="zh-CN" altLang="en-US" dirty="0"/>
              <a:t>例：编写函数，返回函数中静态数组的首地址</a:t>
            </a:r>
            <a:endParaRPr lang="en-US" dirty="0"/>
          </a:p>
        </p:txBody>
      </p:sp>
      <p:pic>
        <p:nvPicPr>
          <p:cNvPr id="5" name="图片 4" descr="5.3-11.c - Code::Blocks 20.0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4943" t="9260" r="16897" b="6489"/>
          <a:stretch/>
        </p:blipFill>
        <p:spPr>
          <a:xfrm>
            <a:off x="971600" y="1844824"/>
            <a:ext cx="6487413" cy="4824536"/>
          </a:xfrm>
          <a:prstGeom prst="rect">
            <a:avLst/>
          </a:prstGeom>
        </p:spPr>
      </p:pic>
      <p:sp>
        <p:nvSpPr>
          <p:cNvPr id="6" name="内容占位符 2">
            <a:extLst>
              <a:ext uri="{FF2B5EF4-FFF2-40B4-BE49-F238E27FC236}">
                <a16:creationId xmlns:a16="http://schemas.microsoft.com/office/drawing/2014/main" id="{A6A0FB7E-7955-4311-BF26-D329C5A7A7C6}"/>
              </a:ext>
            </a:extLst>
          </p:cNvPr>
          <p:cNvSpPr txBox="1">
            <a:spLocks/>
          </p:cNvSpPr>
          <p:nvPr/>
        </p:nvSpPr>
        <p:spPr bwMode="auto">
          <a:xfrm>
            <a:off x="4211960" y="2060848"/>
            <a:ext cx="1584176" cy="432048"/>
          </a:xfrm>
          <a:prstGeom prst="wedgeRectCallout">
            <a:avLst>
              <a:gd name="adj1" fmla="val -124419"/>
              <a:gd name="adj2" fmla="val 81996"/>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静态局部数组</a:t>
            </a:r>
          </a:p>
        </p:txBody>
      </p:sp>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4644008" y="3717032"/>
            <a:ext cx="2952328" cy="432048"/>
          </a:xfrm>
          <a:prstGeom prst="wedgeRectCallout">
            <a:avLst>
              <a:gd name="adj1" fmla="val -119613"/>
              <a:gd name="adj2" fmla="val -12879"/>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返回静态局部数组的首地址</a:t>
            </a:r>
          </a:p>
        </p:txBody>
      </p:sp>
    </p:spTree>
    <p:extLst>
      <p:ext uri="{BB962C8B-B14F-4D97-AF65-F5344CB8AC3E}">
        <p14:creationId xmlns:p14="http://schemas.microsoft.com/office/powerpoint/2010/main" val="1205450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用函数处理字符串</a:t>
            </a:r>
            <a:endParaRPr lang="en-US" dirty="0"/>
          </a:p>
        </p:txBody>
      </p:sp>
      <p:sp>
        <p:nvSpPr>
          <p:cNvPr id="3" name="内容占位符 2"/>
          <p:cNvSpPr>
            <a:spLocks noGrp="1"/>
          </p:cNvSpPr>
          <p:nvPr>
            <p:ph idx="1"/>
          </p:nvPr>
        </p:nvSpPr>
        <p:spPr/>
        <p:txBody>
          <a:bodyPr/>
          <a:lstStyle/>
          <a:p>
            <a:r>
              <a:rPr lang="zh-CN" altLang="en-US" dirty="0"/>
              <a:t>字符串基本操作</a:t>
            </a:r>
            <a:endParaRPr lang="en-US" dirty="0"/>
          </a:p>
          <a:p>
            <a:pPr lvl="1"/>
            <a:r>
              <a:rPr lang="zh-CN" altLang="en-US" dirty="0"/>
              <a:t>求字符串长度、复制字符串、连接字符串、比较字符串</a:t>
            </a:r>
            <a:endParaRPr lang="en-US" dirty="0"/>
          </a:p>
          <a:p>
            <a:endParaRPr lang="en-US" dirty="0"/>
          </a:p>
          <a:p>
            <a:r>
              <a:rPr lang="zh-CN" altLang="en-US" dirty="0"/>
              <a:t>需要注意的要点</a:t>
            </a:r>
            <a:endParaRPr lang="en-US" altLang="zh-CN" dirty="0"/>
          </a:p>
          <a:p>
            <a:pPr lvl="1"/>
            <a:r>
              <a:rPr lang="zh-CN" altLang="en-US" dirty="0"/>
              <a:t>字符串操作以空字符</a:t>
            </a:r>
            <a:r>
              <a:rPr lang="en-US" altLang="zh-CN" dirty="0"/>
              <a:t>'\0'</a:t>
            </a:r>
            <a:r>
              <a:rPr lang="zh-CN" altLang="en-US" dirty="0"/>
              <a:t>作为字符串结束的唯一标志</a:t>
            </a:r>
            <a:endParaRPr lang="en-US" altLang="zh-CN" dirty="0"/>
          </a:p>
          <a:p>
            <a:pPr lvl="1"/>
            <a:r>
              <a:rPr lang="zh-CN" altLang="en-US" dirty="0"/>
              <a:t>存储字符串的字符数组应为需要存储的字符串预留充足的存储空间</a:t>
            </a:r>
            <a:endParaRPr lang="en-US" altLang="zh-CN" dirty="0"/>
          </a:p>
          <a:p>
            <a:pPr lvl="1"/>
            <a:r>
              <a:rPr lang="zh-CN" altLang="en-US" dirty="0"/>
              <a:t>字符串常量不能作为被修改内容的操作数</a:t>
            </a:r>
            <a:endParaRPr lang="en-US" dirty="0"/>
          </a:p>
        </p:txBody>
      </p:sp>
    </p:spTree>
    <p:extLst>
      <p:ext uri="{BB962C8B-B14F-4D97-AF65-F5344CB8AC3E}">
        <p14:creationId xmlns:p14="http://schemas.microsoft.com/office/powerpoint/2010/main" val="72140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求字符串长度</a:t>
            </a:r>
            <a:endParaRPr lang="en-US" dirty="0"/>
          </a:p>
        </p:txBody>
      </p:sp>
      <p:pic>
        <p:nvPicPr>
          <p:cNvPr id="4" name="内容占位符 3" descr="5.3-15.c - Code::Blocks 20.03"/>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5443" t="9360" r="15178" b="21053"/>
          <a:stretch/>
        </p:blipFill>
        <p:spPr>
          <a:xfrm>
            <a:off x="899592" y="1700808"/>
            <a:ext cx="7698480" cy="4645664"/>
          </a:xfrm>
        </p:spPr>
      </p:pic>
      <p:sp>
        <p:nvSpPr>
          <p:cNvPr id="5" name="内容占位符 2">
            <a:extLst>
              <a:ext uri="{FF2B5EF4-FFF2-40B4-BE49-F238E27FC236}">
                <a16:creationId xmlns:a16="http://schemas.microsoft.com/office/drawing/2014/main" id="{A6A0FB7E-7955-4311-BF26-D329C5A7A7C6}"/>
              </a:ext>
            </a:extLst>
          </p:cNvPr>
          <p:cNvSpPr txBox="1">
            <a:spLocks/>
          </p:cNvSpPr>
          <p:nvPr/>
        </p:nvSpPr>
        <p:spPr bwMode="auto">
          <a:xfrm>
            <a:off x="4499992" y="2060848"/>
            <a:ext cx="3672408" cy="864096"/>
          </a:xfrm>
          <a:prstGeom prst="wedgeRectCallout">
            <a:avLst>
              <a:gd name="adj1" fmla="val -90177"/>
              <a:gd name="adj2" fmla="val 73782"/>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若</a:t>
            </a:r>
            <a:r>
              <a:rPr lang="en-US" altLang="zh-CN" sz="1800" dirty="0"/>
              <a:t>s</a:t>
            </a:r>
            <a:r>
              <a:rPr lang="zh-CN" altLang="en-US" sz="1800" dirty="0"/>
              <a:t>指向空字符，循环结束；</a:t>
            </a:r>
            <a:endParaRPr lang="en-US" altLang="zh-CN" sz="1800" dirty="0"/>
          </a:p>
          <a:p>
            <a:pPr marL="0" indent="0">
              <a:buNone/>
            </a:pPr>
            <a:r>
              <a:rPr lang="zh-CN" altLang="en-US" sz="1800" dirty="0"/>
              <a:t>否则，循环继续进行，计数值加一</a:t>
            </a:r>
          </a:p>
        </p:txBody>
      </p:sp>
      <p:sp>
        <p:nvSpPr>
          <p:cNvPr id="7" name="云形 6"/>
          <p:cNvSpPr/>
          <p:nvPr/>
        </p:nvSpPr>
        <p:spPr bwMode="auto">
          <a:xfrm>
            <a:off x="5364088" y="3140968"/>
            <a:ext cx="3168352" cy="1656184"/>
          </a:xfrm>
          <a:prstGeom prst="cloud">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rPr>
              <a:t>字符串长度不包括字符串结束标志，且和数组长度无关</a:t>
            </a:r>
            <a:endParaRPr kumimoji="0" lang="en-US"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982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udf_strlen</a:t>
            </a:r>
            <a:r>
              <a:rPr lang="zh-CN" altLang="en-US" dirty="0"/>
              <a:t>函数执行过程</a:t>
            </a:r>
            <a:endParaRPr 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1196752"/>
            <a:ext cx="6048672" cy="5563490"/>
          </a:xfrm>
          <a:prstGeom prst="rect">
            <a:avLst/>
          </a:prstGeom>
        </p:spPr>
      </p:pic>
    </p:spTree>
    <p:extLst>
      <p:ext uri="{BB962C8B-B14F-4D97-AF65-F5344CB8AC3E}">
        <p14:creationId xmlns:p14="http://schemas.microsoft.com/office/powerpoint/2010/main" val="2150807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49B2B6-6F7D-4B3D-919B-5490565CB759}"/>
              </a:ext>
            </a:extLst>
          </p:cNvPr>
          <p:cNvSpPr>
            <a:spLocks noGrp="1"/>
          </p:cNvSpPr>
          <p:nvPr>
            <p:ph type="title"/>
          </p:nvPr>
        </p:nvSpPr>
        <p:spPr/>
        <p:txBody>
          <a:bodyPr/>
          <a:lstStyle/>
          <a:p>
            <a:r>
              <a:rPr lang="zh-CN" altLang="en-US" dirty="0"/>
              <a:t>二维数组和一维数组存储方式比较</a:t>
            </a:r>
          </a:p>
        </p:txBody>
      </p:sp>
      <p:pic>
        <p:nvPicPr>
          <p:cNvPr id="5" name="内容占位符 4">
            <a:extLst>
              <a:ext uri="{FF2B5EF4-FFF2-40B4-BE49-F238E27FC236}">
                <a16:creationId xmlns:a16="http://schemas.microsoft.com/office/drawing/2014/main" id="{46888239-FDED-438A-8DA8-F37ADF7A0D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3173" y="1412776"/>
            <a:ext cx="4765091" cy="4057234"/>
          </a:xfrm>
        </p:spPr>
      </p:pic>
      <p:sp>
        <p:nvSpPr>
          <p:cNvPr id="4" name="内容占位符 2">
            <a:extLst>
              <a:ext uri="{FF2B5EF4-FFF2-40B4-BE49-F238E27FC236}">
                <a16:creationId xmlns:a16="http://schemas.microsoft.com/office/drawing/2014/main" id="{3E6ACC11-0E9F-4FA4-929E-2153324DA5A9}"/>
              </a:ext>
            </a:extLst>
          </p:cNvPr>
          <p:cNvSpPr txBox="1">
            <a:spLocks/>
          </p:cNvSpPr>
          <p:nvPr/>
        </p:nvSpPr>
        <p:spPr bwMode="auto">
          <a:xfrm>
            <a:off x="1619672" y="5589240"/>
            <a:ext cx="5904656" cy="864096"/>
          </a:xfrm>
          <a:prstGeom prst="rect">
            <a:avLst/>
          </a:prstGeom>
          <a:solidFill>
            <a:schemeClr val="accent2">
              <a:lumMod val="20000"/>
              <a:lumOff val="80000"/>
            </a:schemeClr>
          </a:solidFill>
          <a:ln>
            <a:no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t>根据二维数组和一维数组元素存储位置的对应关系，可以使用指向元素的指针访问二维数组的所有元素</a:t>
            </a:r>
          </a:p>
        </p:txBody>
      </p:sp>
    </p:spTree>
    <p:extLst>
      <p:ext uri="{BB962C8B-B14F-4D97-AF65-F5344CB8AC3E}">
        <p14:creationId xmlns:p14="http://schemas.microsoft.com/office/powerpoint/2010/main" val="2108733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复制字符串</a:t>
            </a:r>
            <a:endParaRPr lang="en-US" dirty="0"/>
          </a:p>
        </p:txBody>
      </p:sp>
      <p:pic>
        <p:nvPicPr>
          <p:cNvPr id="4" name="内容占位符 3" descr="5.3-16.c - Code::Blocks 20.03"/>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6446" t="9217" r="38444" b="10484"/>
          <a:stretch/>
        </p:blipFill>
        <p:spPr>
          <a:xfrm>
            <a:off x="971601" y="1484784"/>
            <a:ext cx="4752528" cy="5089847"/>
          </a:xfrm>
        </p:spPr>
      </p:pic>
      <p:sp>
        <p:nvSpPr>
          <p:cNvPr id="5" name="内容占位符 2">
            <a:extLst>
              <a:ext uri="{FF2B5EF4-FFF2-40B4-BE49-F238E27FC236}">
                <a16:creationId xmlns:a16="http://schemas.microsoft.com/office/drawing/2014/main" id="{A6A0FB7E-7955-4311-BF26-D329C5A7A7C6}"/>
              </a:ext>
            </a:extLst>
          </p:cNvPr>
          <p:cNvSpPr txBox="1">
            <a:spLocks/>
          </p:cNvSpPr>
          <p:nvPr/>
        </p:nvSpPr>
        <p:spPr bwMode="auto">
          <a:xfrm>
            <a:off x="5004048" y="2420888"/>
            <a:ext cx="3672408" cy="1440160"/>
          </a:xfrm>
          <a:prstGeom prst="wedgeRectCallout">
            <a:avLst>
              <a:gd name="adj1" fmla="val -76440"/>
              <a:gd name="adj2" fmla="val 4451"/>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s</a:t>
            </a:r>
            <a:r>
              <a:rPr lang="zh-CN" altLang="en-US" sz="1800" dirty="0"/>
              <a:t>和</a:t>
            </a:r>
            <a:r>
              <a:rPr lang="en-US" altLang="zh-CN" sz="1800" dirty="0"/>
              <a:t>d</a:t>
            </a:r>
            <a:r>
              <a:rPr lang="zh-CN" altLang="en-US" sz="1800" dirty="0"/>
              <a:t>同步递增并使用</a:t>
            </a:r>
            <a:r>
              <a:rPr lang="en-US" altLang="zh-CN" sz="1800" dirty="0"/>
              <a:t>*s</a:t>
            </a:r>
            <a:r>
              <a:rPr lang="zh-CN" altLang="en-US" sz="1800" dirty="0"/>
              <a:t>对</a:t>
            </a:r>
            <a:r>
              <a:rPr lang="en-US" altLang="zh-CN" sz="1800" dirty="0"/>
              <a:t>*d</a:t>
            </a:r>
            <a:r>
              <a:rPr lang="zh-CN" altLang="en-US" sz="1800" dirty="0"/>
              <a:t>赋值，实现将源字符串中的字符逐个赋给目标字符串相应字符，直至所赋值的字符是空字符为止</a:t>
            </a:r>
          </a:p>
        </p:txBody>
      </p:sp>
      <p:sp>
        <p:nvSpPr>
          <p:cNvPr id="6" name="云形 5"/>
          <p:cNvSpPr/>
          <p:nvPr/>
        </p:nvSpPr>
        <p:spPr bwMode="auto">
          <a:xfrm>
            <a:off x="5580112" y="4509120"/>
            <a:ext cx="3168352" cy="1656184"/>
          </a:xfrm>
          <a:prstGeom prst="cloud">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rPr>
              <a:t>目标字符数组要有充足的空间来容纳复制过来的字符串</a:t>
            </a:r>
            <a:endParaRPr kumimoji="0" lang="en-US"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2572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udf_strcpy</a:t>
            </a:r>
            <a:r>
              <a:rPr lang="zh-CN" altLang="en-US" dirty="0"/>
              <a:t>函数执行过程</a:t>
            </a:r>
            <a:endParaRPr 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3980" y="1347192"/>
            <a:ext cx="6636040" cy="5394176"/>
          </a:xfrm>
        </p:spPr>
      </p:pic>
    </p:spTree>
    <p:extLst>
      <p:ext uri="{BB962C8B-B14F-4D97-AF65-F5344CB8AC3E}">
        <p14:creationId xmlns:p14="http://schemas.microsoft.com/office/powerpoint/2010/main" val="3632800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连接字符串</a:t>
            </a:r>
            <a:endParaRPr lang="en-US" dirty="0"/>
          </a:p>
        </p:txBody>
      </p:sp>
      <p:pic>
        <p:nvPicPr>
          <p:cNvPr id="4" name="内容占位符 3" descr="5.3-17.c - Code::Blocks 20.03"/>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6446" t="9216" r="38583" b="6550"/>
          <a:stretch/>
        </p:blipFill>
        <p:spPr>
          <a:xfrm>
            <a:off x="971600" y="1412776"/>
            <a:ext cx="4678222" cy="5272037"/>
          </a:xfrm>
        </p:spPr>
      </p:pic>
      <p:sp>
        <p:nvSpPr>
          <p:cNvPr id="5" name="内容占位符 2">
            <a:extLst>
              <a:ext uri="{FF2B5EF4-FFF2-40B4-BE49-F238E27FC236}">
                <a16:creationId xmlns:a16="http://schemas.microsoft.com/office/drawing/2014/main" id="{A6A0FB7E-7955-4311-BF26-D329C5A7A7C6}"/>
              </a:ext>
            </a:extLst>
          </p:cNvPr>
          <p:cNvSpPr txBox="1">
            <a:spLocks/>
          </p:cNvSpPr>
          <p:nvPr/>
        </p:nvSpPr>
        <p:spPr bwMode="auto">
          <a:xfrm>
            <a:off x="5076056" y="2276872"/>
            <a:ext cx="3816424" cy="792088"/>
          </a:xfrm>
          <a:prstGeom prst="wedgeRectCallout">
            <a:avLst>
              <a:gd name="adj1" fmla="val -89605"/>
              <a:gd name="adj2" fmla="val 38508"/>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循环</a:t>
            </a:r>
            <a:r>
              <a:rPr lang="en-US" altLang="zh-CN" sz="1800" dirty="0"/>
              <a:t>1</a:t>
            </a:r>
            <a:r>
              <a:rPr lang="zh-CN" altLang="en-US" sz="1800" dirty="0"/>
              <a:t>：类似于求字符串长度的操作，找到目标字符串结束标志的位置</a:t>
            </a:r>
          </a:p>
        </p:txBody>
      </p:sp>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5076056" y="3356992"/>
            <a:ext cx="3816424" cy="1080120"/>
          </a:xfrm>
          <a:prstGeom prst="wedgeRectCallout">
            <a:avLst>
              <a:gd name="adj1" fmla="val -78314"/>
              <a:gd name="adj2" fmla="val -45088"/>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循环</a:t>
            </a:r>
            <a:r>
              <a:rPr lang="en-US" altLang="zh-CN" sz="1800" dirty="0"/>
              <a:t>2</a:t>
            </a:r>
            <a:r>
              <a:rPr lang="zh-CN" altLang="en-US" sz="1800" dirty="0"/>
              <a:t>：类似于复制字符串的操作，将源字符串复制到目标字符串原来的结束标志位置起始的存储空间</a:t>
            </a:r>
          </a:p>
        </p:txBody>
      </p:sp>
      <p:sp>
        <p:nvSpPr>
          <p:cNvPr id="8" name="云形 7"/>
          <p:cNvSpPr/>
          <p:nvPr/>
        </p:nvSpPr>
        <p:spPr bwMode="auto">
          <a:xfrm>
            <a:off x="5580112" y="4653136"/>
            <a:ext cx="3168352" cy="1944216"/>
          </a:xfrm>
          <a:prstGeom prst="cloud">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rPr>
              <a:t>目标字符数组要有充足的空间来容纳两个字符串连接后得到的新字符串</a:t>
            </a:r>
            <a:endParaRPr kumimoji="0" lang="en-US"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4567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udf_strcat</a:t>
            </a:r>
            <a:r>
              <a:rPr lang="zh-CN" altLang="en-US" dirty="0"/>
              <a:t>函数执行过程</a:t>
            </a:r>
            <a:endParaRPr 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2139280"/>
            <a:ext cx="8439648" cy="3377952"/>
          </a:xfrm>
        </p:spPr>
      </p:pic>
    </p:spTree>
    <p:extLst>
      <p:ext uri="{BB962C8B-B14F-4D97-AF65-F5344CB8AC3E}">
        <p14:creationId xmlns:p14="http://schemas.microsoft.com/office/powerpoint/2010/main" val="2476891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A6A0FB7E-7955-4311-BF26-D329C5A7A7C6}"/>
              </a:ext>
            </a:extLst>
          </p:cNvPr>
          <p:cNvSpPr txBox="1">
            <a:spLocks/>
          </p:cNvSpPr>
          <p:nvPr/>
        </p:nvSpPr>
        <p:spPr bwMode="auto">
          <a:xfrm>
            <a:off x="5436096" y="1124744"/>
            <a:ext cx="3492896" cy="792088"/>
          </a:xfrm>
          <a:prstGeom prst="wedgeRectCallout">
            <a:avLst>
              <a:gd name="adj1" fmla="val -103932"/>
              <a:gd name="adj2" fmla="val 145104"/>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寻找两个字符串中首对不同字符，或源字符串结束时退出循环</a:t>
            </a:r>
          </a:p>
        </p:txBody>
      </p:sp>
      <p:sp>
        <p:nvSpPr>
          <p:cNvPr id="2" name="标题 1"/>
          <p:cNvSpPr>
            <a:spLocks noGrp="1"/>
          </p:cNvSpPr>
          <p:nvPr>
            <p:ph type="title"/>
          </p:nvPr>
        </p:nvSpPr>
        <p:spPr/>
        <p:txBody>
          <a:bodyPr/>
          <a:lstStyle/>
          <a:p>
            <a:r>
              <a:rPr lang="zh-CN" altLang="en-US" dirty="0"/>
              <a:t>比较字符串</a:t>
            </a:r>
            <a:endParaRPr lang="en-US" dirty="0"/>
          </a:p>
        </p:txBody>
      </p:sp>
      <p:pic>
        <p:nvPicPr>
          <p:cNvPr id="4" name="内容占位符 3" descr="5.3-18.c - Code::Blocks 20.03"/>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7420" t="9217" r="3776" b="7012"/>
          <a:stretch/>
        </p:blipFill>
        <p:spPr>
          <a:xfrm>
            <a:off x="827584" y="1484784"/>
            <a:ext cx="7768509" cy="4968552"/>
          </a:xfrm>
        </p:spPr>
      </p:pic>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4355976" y="4221088"/>
            <a:ext cx="4464496" cy="792088"/>
          </a:xfrm>
          <a:prstGeom prst="wedgeRectCallout">
            <a:avLst>
              <a:gd name="adj1" fmla="val -80000"/>
              <a:gd name="adj2" fmla="val -174682"/>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循环退出时，</a:t>
            </a:r>
            <a:r>
              <a:rPr lang="en-US" altLang="zh-CN" sz="1800" dirty="0"/>
              <a:t>s</a:t>
            </a:r>
            <a:r>
              <a:rPr lang="zh-CN" altLang="en-US" sz="1800" dirty="0"/>
              <a:t>和</a:t>
            </a:r>
            <a:r>
              <a:rPr lang="en-US" altLang="zh-CN" sz="1800" dirty="0"/>
              <a:t>t</a:t>
            </a:r>
            <a:r>
              <a:rPr lang="zh-CN" altLang="en-US" sz="1800" dirty="0"/>
              <a:t>所指字符的差值即为返回值，其符号可以反映字符串的大小关系</a:t>
            </a:r>
          </a:p>
        </p:txBody>
      </p:sp>
      <p:sp>
        <p:nvSpPr>
          <p:cNvPr id="8" name="云形 7"/>
          <p:cNvSpPr/>
          <p:nvPr/>
        </p:nvSpPr>
        <p:spPr bwMode="auto">
          <a:xfrm>
            <a:off x="5652120" y="1957310"/>
            <a:ext cx="3221587" cy="2232248"/>
          </a:xfrm>
          <a:prstGeom prst="cloud">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sz="2000" b="0" dirty="0">
                <a:solidFill>
                  <a:schemeClr val="tx2"/>
                </a:solidFill>
                <a:latin typeface="微软雅黑" panose="020B0503020204020204" pitchFamily="34" charset="-122"/>
                <a:ea typeface="微软雅黑" panose="020B0503020204020204" pitchFamily="34" charset="-122"/>
              </a:rPr>
              <a:t>当</a:t>
            </a:r>
            <a:r>
              <a:rPr kumimoji="0" lang="zh-CN" altLang="en-US"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rPr>
              <a:t>源字符串结束时，若目标字符串同时结束，则二者相同；</a:t>
            </a:r>
            <a:endParaRPr kumimoji="0" lang="en-US" altLang="zh-CN"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a:p>
            <a:pPr marL="0" marR="0" indent="0" algn="l" defTabSz="914400" rtl="0" eaLnBrk="1" fontAlgn="base" latinLnBrk="0" hangingPunct="1">
              <a:lnSpc>
                <a:spcPct val="100000"/>
              </a:lnSpc>
              <a:spcBef>
                <a:spcPct val="0"/>
              </a:spcBef>
              <a:spcAft>
                <a:spcPct val="0"/>
              </a:spcAft>
              <a:buClrTx/>
              <a:buSzTx/>
              <a:buFontTx/>
              <a:buNone/>
              <a:tabLst/>
            </a:pPr>
            <a:r>
              <a:rPr lang="zh-CN" altLang="en-US" sz="2000" b="0" dirty="0">
                <a:solidFill>
                  <a:schemeClr val="tx2"/>
                </a:solidFill>
                <a:latin typeface="微软雅黑" panose="020B0503020204020204" pitchFamily="34" charset="-122"/>
                <a:ea typeface="微软雅黑" panose="020B0503020204020204" pitchFamily="34" charset="-122"/>
              </a:rPr>
              <a:t>否则，源字符串为目标字符串起始的一部分。</a:t>
            </a:r>
            <a:endParaRPr kumimoji="0" lang="en-US"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2239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udf_strcmp</a:t>
            </a:r>
            <a:r>
              <a:rPr lang="zh-CN" altLang="en-US" dirty="0"/>
              <a:t>函数循环结束时的状态</a:t>
            </a:r>
            <a:endParaRPr 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6978" y="1563216"/>
            <a:ext cx="7150044" cy="5106144"/>
          </a:xfrm>
        </p:spPr>
      </p:pic>
    </p:spTree>
    <p:extLst>
      <p:ext uri="{BB962C8B-B14F-4D97-AF65-F5344CB8AC3E}">
        <p14:creationId xmlns:p14="http://schemas.microsoft.com/office/powerpoint/2010/main" val="18378598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用指针和函数处理字符串举例</a:t>
            </a:r>
            <a:endParaRPr lang="en-US" dirty="0"/>
          </a:p>
        </p:txBody>
      </p:sp>
      <p:sp>
        <p:nvSpPr>
          <p:cNvPr id="6" name="内容占位符 5"/>
          <p:cNvSpPr>
            <a:spLocks noGrp="1"/>
          </p:cNvSpPr>
          <p:nvPr>
            <p:ph idx="1"/>
          </p:nvPr>
        </p:nvSpPr>
        <p:spPr>
          <a:xfrm>
            <a:off x="301625" y="1340768"/>
            <a:ext cx="8540750" cy="1728192"/>
          </a:xfrm>
        </p:spPr>
        <p:txBody>
          <a:bodyPr/>
          <a:lstStyle/>
          <a:p>
            <a:r>
              <a:rPr lang="zh-CN" altLang="en-US" dirty="0"/>
              <a:t>例：按字母顺序对文本行进行排序</a:t>
            </a:r>
            <a:endParaRPr lang="en-US" altLang="zh-CN" dirty="0"/>
          </a:p>
          <a:p>
            <a:r>
              <a:rPr lang="zh-CN" altLang="en-US" dirty="0"/>
              <a:t>用指针数组的元素分别指向字符串，对字符串的排序实际上通过这些指针类型数组元素的排序来实现。</a:t>
            </a:r>
            <a:endParaRPr 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099" y="2952328"/>
            <a:ext cx="3946869" cy="309634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2959584"/>
            <a:ext cx="3937620" cy="3089088"/>
          </a:xfrm>
          <a:prstGeom prst="rect">
            <a:avLst/>
          </a:prstGeom>
        </p:spPr>
      </p:pic>
      <p:sp>
        <p:nvSpPr>
          <p:cNvPr id="7" name="内容占位符 5"/>
          <p:cNvSpPr txBox="1">
            <a:spLocks/>
          </p:cNvSpPr>
          <p:nvPr/>
        </p:nvSpPr>
        <p:spPr bwMode="auto">
          <a:xfrm>
            <a:off x="1410433" y="6132391"/>
            <a:ext cx="1800200"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dirty="0"/>
              <a:t>排序前</a:t>
            </a:r>
            <a:endParaRPr lang="en-US" dirty="0"/>
          </a:p>
        </p:txBody>
      </p:sp>
      <p:sp>
        <p:nvSpPr>
          <p:cNvPr id="8" name="内容占位符 5"/>
          <p:cNvSpPr txBox="1">
            <a:spLocks/>
          </p:cNvSpPr>
          <p:nvPr/>
        </p:nvSpPr>
        <p:spPr bwMode="auto">
          <a:xfrm>
            <a:off x="5928742" y="6165304"/>
            <a:ext cx="1800200"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dirty="0"/>
              <a:t>排序后</a:t>
            </a:r>
            <a:endParaRPr lang="en-US" dirty="0"/>
          </a:p>
        </p:txBody>
      </p:sp>
    </p:spTree>
    <p:extLst>
      <p:ext uri="{BB962C8B-B14F-4D97-AF65-F5344CB8AC3E}">
        <p14:creationId xmlns:p14="http://schemas.microsoft.com/office/powerpoint/2010/main" val="664860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指向函数的指针</a:t>
            </a:r>
            <a:endParaRPr lang="en-US" dirty="0"/>
          </a:p>
        </p:txBody>
      </p:sp>
      <p:sp>
        <p:nvSpPr>
          <p:cNvPr id="3" name="内容占位符 2"/>
          <p:cNvSpPr>
            <a:spLocks noGrp="1"/>
          </p:cNvSpPr>
          <p:nvPr>
            <p:ph idx="1"/>
          </p:nvPr>
        </p:nvSpPr>
        <p:spPr>
          <a:xfrm>
            <a:off x="301625" y="1412776"/>
            <a:ext cx="8540750" cy="5112568"/>
          </a:xfrm>
        </p:spPr>
        <p:txBody>
          <a:bodyPr/>
          <a:lstStyle/>
          <a:p>
            <a:r>
              <a:rPr lang="zh-CN" altLang="en-US" dirty="0"/>
              <a:t>指向函数的指针</a:t>
            </a:r>
            <a:endParaRPr lang="en-US" altLang="zh-CN" dirty="0"/>
          </a:p>
          <a:p>
            <a:pPr lvl="1"/>
            <a:r>
              <a:rPr lang="zh-CN" altLang="en-US" dirty="0"/>
              <a:t>函数的入口地址</a:t>
            </a:r>
            <a:endParaRPr lang="en-US" altLang="zh-CN" dirty="0"/>
          </a:p>
          <a:p>
            <a:pPr lvl="1"/>
            <a:r>
              <a:rPr lang="zh-CN" altLang="en-US" dirty="0"/>
              <a:t>函数名一般表示指向这个函数的指针</a:t>
            </a:r>
            <a:endParaRPr lang="en-US" altLang="zh-CN" dirty="0"/>
          </a:p>
          <a:p>
            <a:pPr lvl="2"/>
            <a:r>
              <a:rPr lang="zh-CN" altLang="en-US" dirty="0"/>
              <a:t>不能带有小括号和参数</a:t>
            </a:r>
            <a:endParaRPr lang="en-US" altLang="zh-CN" dirty="0"/>
          </a:p>
          <a:p>
            <a:pPr>
              <a:spcBef>
                <a:spcPts val="1800"/>
              </a:spcBef>
            </a:pPr>
            <a:r>
              <a:rPr lang="zh-CN" altLang="en-US" dirty="0"/>
              <a:t>指向函数的指针变量的定义</a:t>
            </a:r>
            <a:endParaRPr lang="en-US" altLang="zh-CN" dirty="0"/>
          </a:p>
          <a:p>
            <a:pPr lvl="1"/>
            <a:r>
              <a:rPr lang="zh-CN" altLang="en-US" dirty="0"/>
              <a:t>将相应函数原型中的函数名替换成</a:t>
            </a:r>
            <a:r>
              <a:rPr lang="en-US" altLang="zh-CN" dirty="0"/>
              <a:t>(*</a:t>
            </a:r>
            <a:r>
              <a:rPr lang="zh-CN" altLang="en-US" dirty="0"/>
              <a:t>指针变量名</a:t>
            </a:r>
            <a:r>
              <a:rPr lang="en-US" altLang="zh-CN" dirty="0"/>
              <a:t>)</a:t>
            </a:r>
          </a:p>
          <a:p>
            <a:pPr lvl="1"/>
            <a:r>
              <a:rPr lang="en-US" dirty="0" err="1"/>
              <a:t>int</a:t>
            </a:r>
            <a:r>
              <a:rPr lang="en-US" dirty="0"/>
              <a:t> (*pf)(</a:t>
            </a:r>
            <a:r>
              <a:rPr lang="en-US" dirty="0" err="1"/>
              <a:t>int</a:t>
            </a:r>
            <a:r>
              <a:rPr lang="en-US" dirty="0"/>
              <a:t>, </a:t>
            </a:r>
            <a:r>
              <a:rPr lang="en-US" dirty="0" err="1"/>
              <a:t>int</a:t>
            </a:r>
            <a:r>
              <a:rPr lang="en-US" dirty="0"/>
              <a:t>);</a:t>
            </a:r>
          </a:p>
          <a:p>
            <a:pPr>
              <a:spcBef>
                <a:spcPts val="1800"/>
              </a:spcBef>
            </a:pPr>
            <a:r>
              <a:rPr lang="zh-CN" altLang="en-US" dirty="0"/>
              <a:t>利用指向函数的指针变量调用函数</a:t>
            </a:r>
            <a:endParaRPr lang="en-US" altLang="zh-CN" dirty="0"/>
          </a:p>
          <a:p>
            <a:pPr lvl="1"/>
            <a:r>
              <a:rPr lang="en-US" dirty="0"/>
              <a:t>pf(1,2); (*pf)(1,2) </a:t>
            </a:r>
            <a:r>
              <a:rPr lang="zh-CN" altLang="en-US" dirty="0"/>
              <a:t>两种方式皆可，注意括号的正确使用</a:t>
            </a:r>
            <a:endParaRPr lang="en-US" dirty="0"/>
          </a:p>
        </p:txBody>
      </p:sp>
    </p:spTree>
    <p:extLst>
      <p:ext uri="{BB962C8B-B14F-4D97-AF65-F5344CB8AC3E}">
        <p14:creationId xmlns:p14="http://schemas.microsoft.com/office/powerpoint/2010/main" val="1579862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指向函数的指针举例</a:t>
            </a:r>
            <a:endParaRPr lang="en-US" dirty="0"/>
          </a:p>
        </p:txBody>
      </p:sp>
      <p:sp>
        <p:nvSpPr>
          <p:cNvPr id="3" name="内容占位符 2"/>
          <p:cNvSpPr>
            <a:spLocks noGrp="1"/>
          </p:cNvSpPr>
          <p:nvPr>
            <p:ph idx="1"/>
          </p:nvPr>
        </p:nvSpPr>
        <p:spPr>
          <a:xfrm>
            <a:off x="301625" y="1556793"/>
            <a:ext cx="8540750" cy="576064"/>
          </a:xfrm>
        </p:spPr>
        <p:txBody>
          <a:bodyPr/>
          <a:lstStyle/>
          <a:p>
            <a:r>
              <a:rPr lang="zh-CN" altLang="en-US" dirty="0"/>
              <a:t>例：输出指向函数的指针值</a:t>
            </a:r>
            <a:endParaRPr lang="en-US" dirty="0"/>
          </a:p>
        </p:txBody>
      </p:sp>
      <p:pic>
        <p:nvPicPr>
          <p:cNvPr id="4" name="图片 3" descr="5.3-12.c - Code::Blocks 20.0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7381" t="9437" r="13690" b="35753"/>
          <a:stretch/>
        </p:blipFill>
        <p:spPr>
          <a:xfrm>
            <a:off x="1043608" y="2492896"/>
            <a:ext cx="7074201" cy="3384376"/>
          </a:xfrm>
          <a:prstGeom prst="rect">
            <a:avLst/>
          </a:prstGeom>
        </p:spPr>
      </p:pic>
      <p:sp>
        <p:nvSpPr>
          <p:cNvPr id="5" name="内容占位符 2">
            <a:extLst>
              <a:ext uri="{FF2B5EF4-FFF2-40B4-BE49-F238E27FC236}">
                <a16:creationId xmlns:a16="http://schemas.microsoft.com/office/drawing/2014/main" id="{A6A0FB7E-7955-4311-BF26-D329C5A7A7C6}"/>
              </a:ext>
            </a:extLst>
          </p:cNvPr>
          <p:cNvSpPr txBox="1">
            <a:spLocks/>
          </p:cNvSpPr>
          <p:nvPr/>
        </p:nvSpPr>
        <p:spPr bwMode="auto">
          <a:xfrm>
            <a:off x="5652120" y="3789040"/>
            <a:ext cx="3240360" cy="720080"/>
          </a:xfrm>
          <a:prstGeom prst="wedgeRectCallout">
            <a:avLst>
              <a:gd name="adj1" fmla="val -2783"/>
              <a:gd name="adj2" fmla="val 99151"/>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函数名表示该函数的入口地址，即函数的指针</a:t>
            </a:r>
          </a:p>
        </p:txBody>
      </p:sp>
    </p:spTree>
    <p:extLst>
      <p:ext uri="{BB962C8B-B14F-4D97-AF65-F5344CB8AC3E}">
        <p14:creationId xmlns:p14="http://schemas.microsoft.com/office/powerpoint/2010/main" val="8936952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A6A0FB7E-7955-4311-BF26-D329C5A7A7C6}"/>
              </a:ext>
            </a:extLst>
          </p:cNvPr>
          <p:cNvSpPr txBox="1">
            <a:spLocks/>
          </p:cNvSpPr>
          <p:nvPr/>
        </p:nvSpPr>
        <p:spPr bwMode="auto">
          <a:xfrm>
            <a:off x="5220072" y="4509120"/>
            <a:ext cx="3168352" cy="432048"/>
          </a:xfrm>
          <a:prstGeom prst="wedgeRectCallout">
            <a:avLst>
              <a:gd name="adj1" fmla="val -107719"/>
              <a:gd name="adj2" fmla="val 169699"/>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函数名赋值给同类型指针变量</a:t>
            </a:r>
          </a:p>
        </p:txBody>
      </p:sp>
      <p:sp>
        <p:nvSpPr>
          <p:cNvPr id="2" name="标题 1"/>
          <p:cNvSpPr>
            <a:spLocks noGrp="1"/>
          </p:cNvSpPr>
          <p:nvPr>
            <p:ph type="title"/>
          </p:nvPr>
        </p:nvSpPr>
        <p:spPr/>
        <p:txBody>
          <a:bodyPr/>
          <a:lstStyle/>
          <a:p>
            <a:r>
              <a:rPr lang="zh-CN" altLang="en-US" dirty="0"/>
              <a:t>指向函数的指针举例</a:t>
            </a:r>
            <a:endParaRPr lang="en-US" dirty="0"/>
          </a:p>
        </p:txBody>
      </p:sp>
      <p:sp>
        <p:nvSpPr>
          <p:cNvPr id="3" name="内容占位符 2"/>
          <p:cNvSpPr>
            <a:spLocks noGrp="1"/>
          </p:cNvSpPr>
          <p:nvPr>
            <p:ph idx="1"/>
          </p:nvPr>
        </p:nvSpPr>
        <p:spPr>
          <a:xfrm>
            <a:off x="301625" y="1340768"/>
            <a:ext cx="8540750" cy="648072"/>
          </a:xfrm>
        </p:spPr>
        <p:txBody>
          <a:bodyPr/>
          <a:lstStyle/>
          <a:p>
            <a:r>
              <a:rPr lang="zh-CN" altLang="en-US" dirty="0"/>
              <a:t>例：指向函数的指针的基本用法</a:t>
            </a:r>
            <a:endParaRPr lang="en-US" dirty="0"/>
          </a:p>
        </p:txBody>
      </p:sp>
      <p:pic>
        <p:nvPicPr>
          <p:cNvPr id="4" name="图片 3" descr="5.3-13.c - Code::Blocks 20.0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3908" t="9068" r="20574" b="8782"/>
          <a:stretch/>
        </p:blipFill>
        <p:spPr>
          <a:xfrm>
            <a:off x="755576" y="1844824"/>
            <a:ext cx="6552728" cy="4943286"/>
          </a:xfrm>
          <a:prstGeom prst="rect">
            <a:avLst/>
          </a:prstGeom>
        </p:spPr>
      </p:pic>
      <p:sp>
        <p:nvSpPr>
          <p:cNvPr id="6" name="内容占位符 2">
            <a:extLst>
              <a:ext uri="{FF2B5EF4-FFF2-40B4-BE49-F238E27FC236}">
                <a16:creationId xmlns:a16="http://schemas.microsoft.com/office/drawing/2014/main" id="{A6A0FB7E-7955-4311-BF26-D329C5A7A7C6}"/>
              </a:ext>
            </a:extLst>
          </p:cNvPr>
          <p:cNvSpPr txBox="1">
            <a:spLocks/>
          </p:cNvSpPr>
          <p:nvPr/>
        </p:nvSpPr>
        <p:spPr bwMode="auto">
          <a:xfrm>
            <a:off x="4716016" y="6309320"/>
            <a:ext cx="3672408" cy="432048"/>
          </a:xfrm>
          <a:prstGeom prst="wedgeRectCallout">
            <a:avLst>
              <a:gd name="adj1" fmla="val -93693"/>
              <a:gd name="adj2" fmla="val -57061"/>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通过指向函数的指针进行函数调用</a:t>
            </a:r>
          </a:p>
        </p:txBody>
      </p:sp>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3851920" y="3789040"/>
            <a:ext cx="3168352" cy="432048"/>
          </a:xfrm>
          <a:prstGeom prst="wedgeRectCallout">
            <a:avLst>
              <a:gd name="adj1" fmla="val -75079"/>
              <a:gd name="adj2" fmla="val 199933"/>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指向函数的指针变量定义方式</a:t>
            </a:r>
          </a:p>
        </p:txBody>
      </p:sp>
    </p:spTree>
    <p:extLst>
      <p:ext uri="{BB962C8B-B14F-4D97-AF65-F5344CB8AC3E}">
        <p14:creationId xmlns:p14="http://schemas.microsoft.com/office/powerpoint/2010/main" val="4256081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645A8E-30DE-4316-A1D2-F082D7F6360F}"/>
              </a:ext>
            </a:extLst>
          </p:cNvPr>
          <p:cNvSpPr>
            <a:spLocks noGrp="1"/>
          </p:cNvSpPr>
          <p:nvPr>
            <p:ph type="title"/>
          </p:nvPr>
        </p:nvSpPr>
        <p:spPr/>
        <p:txBody>
          <a:bodyPr/>
          <a:lstStyle/>
          <a:p>
            <a:r>
              <a:rPr lang="zh-CN" altLang="en-US" dirty="0"/>
              <a:t>二维字符数组</a:t>
            </a:r>
          </a:p>
        </p:txBody>
      </p:sp>
      <p:sp>
        <p:nvSpPr>
          <p:cNvPr id="3" name="内容占位符 2">
            <a:extLst>
              <a:ext uri="{FF2B5EF4-FFF2-40B4-BE49-F238E27FC236}">
                <a16:creationId xmlns:a16="http://schemas.microsoft.com/office/drawing/2014/main" id="{5DEBAF3B-2648-4AB0-8319-40A6D0BBE51A}"/>
              </a:ext>
            </a:extLst>
          </p:cNvPr>
          <p:cNvSpPr>
            <a:spLocks noGrp="1"/>
          </p:cNvSpPr>
          <p:nvPr>
            <p:ph idx="1"/>
          </p:nvPr>
        </p:nvSpPr>
        <p:spPr/>
        <p:txBody>
          <a:bodyPr/>
          <a:lstStyle/>
          <a:p>
            <a:r>
              <a:rPr lang="zh-CN" altLang="en-US" dirty="0"/>
              <a:t>二维数组</a:t>
            </a:r>
            <a:endParaRPr lang="en-US" altLang="zh-CN" dirty="0"/>
          </a:p>
          <a:p>
            <a:pPr lvl="1"/>
            <a:r>
              <a:rPr lang="zh-CN" altLang="en-US" dirty="0"/>
              <a:t>元素是一维数组的一维数组</a:t>
            </a:r>
            <a:endParaRPr lang="en-US" altLang="zh-CN" dirty="0"/>
          </a:p>
          <a:p>
            <a:pPr lvl="1"/>
            <a:r>
              <a:rPr lang="zh-CN" altLang="en-US" dirty="0"/>
              <a:t>二维数组的两个维度习惯上称为“行”和“列”</a:t>
            </a:r>
            <a:endParaRPr lang="en-US" altLang="zh-CN" dirty="0"/>
          </a:p>
          <a:p>
            <a:pPr lvl="1"/>
            <a:r>
              <a:rPr lang="zh-CN" altLang="en-US" dirty="0"/>
              <a:t>每行是一个一维数组</a:t>
            </a:r>
            <a:endParaRPr lang="en-US" altLang="zh-CN" dirty="0"/>
          </a:p>
          <a:p>
            <a:pPr lvl="1"/>
            <a:endParaRPr lang="en-US" altLang="zh-CN" dirty="0"/>
          </a:p>
          <a:p>
            <a:r>
              <a:rPr lang="zh-CN" altLang="en-US" dirty="0"/>
              <a:t>二维字符数组</a:t>
            </a:r>
            <a:endParaRPr lang="en-US" altLang="zh-CN" dirty="0"/>
          </a:p>
          <a:p>
            <a:pPr lvl="1"/>
            <a:r>
              <a:rPr lang="zh-CN" altLang="en-US" dirty="0"/>
              <a:t>每行都是一维字符数组，可以存储一个字符串</a:t>
            </a:r>
            <a:endParaRPr lang="en-US" altLang="zh-CN" dirty="0"/>
          </a:p>
          <a:p>
            <a:pPr lvl="1"/>
            <a:r>
              <a:rPr lang="zh-CN" altLang="en-US" dirty="0"/>
              <a:t>二维字符数组可以形成“字符串数组”</a:t>
            </a:r>
          </a:p>
        </p:txBody>
      </p:sp>
    </p:spTree>
    <p:extLst>
      <p:ext uri="{BB962C8B-B14F-4D97-AF65-F5344CB8AC3E}">
        <p14:creationId xmlns:p14="http://schemas.microsoft.com/office/powerpoint/2010/main" val="2999609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5B86A-D5AA-4577-9808-20741E814471}"/>
              </a:ext>
            </a:extLst>
          </p:cNvPr>
          <p:cNvSpPr>
            <a:spLocks noGrp="1"/>
          </p:cNvSpPr>
          <p:nvPr>
            <p:ph type="title"/>
          </p:nvPr>
        </p:nvSpPr>
        <p:spPr/>
        <p:txBody>
          <a:bodyPr/>
          <a:lstStyle/>
          <a:p>
            <a:r>
              <a:rPr lang="zh-CN" altLang="en-US" dirty="0"/>
              <a:t>指向函数的指针举例</a:t>
            </a:r>
          </a:p>
        </p:txBody>
      </p:sp>
      <p:sp>
        <p:nvSpPr>
          <p:cNvPr id="3" name="内容占位符 2">
            <a:extLst>
              <a:ext uri="{FF2B5EF4-FFF2-40B4-BE49-F238E27FC236}">
                <a16:creationId xmlns:a16="http://schemas.microsoft.com/office/drawing/2014/main" id="{5D422E39-C580-498C-9224-9AEB391A0EE3}"/>
              </a:ext>
            </a:extLst>
          </p:cNvPr>
          <p:cNvSpPr>
            <a:spLocks noGrp="1"/>
          </p:cNvSpPr>
          <p:nvPr>
            <p:ph idx="1"/>
          </p:nvPr>
        </p:nvSpPr>
        <p:spPr/>
        <p:txBody>
          <a:bodyPr/>
          <a:lstStyle/>
          <a:p>
            <a:pPr marL="0" indent="0">
              <a:buNone/>
            </a:pPr>
            <a:r>
              <a:rPr lang="zh-CN" altLang="en-US" dirty="0"/>
              <a:t>例：一元函数定积分的梯形法数值求解。</a:t>
            </a:r>
          </a:p>
        </p:txBody>
      </p:sp>
      <p:pic>
        <p:nvPicPr>
          <p:cNvPr id="4" name="图片 3">
            <a:extLst>
              <a:ext uri="{FF2B5EF4-FFF2-40B4-BE49-F238E27FC236}">
                <a16:creationId xmlns:a16="http://schemas.microsoft.com/office/drawing/2014/main" id="{E6DE7E90-9773-488A-97FA-90DF7BD02E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619672" y="2132856"/>
            <a:ext cx="5904656" cy="3251534"/>
          </a:xfrm>
          <a:prstGeom prst="rect">
            <a:avLst/>
          </a:prstGeom>
        </p:spPr>
      </p:pic>
      <p:pic>
        <p:nvPicPr>
          <p:cNvPr id="5" name="图片 4">
            <a:extLst>
              <a:ext uri="{FF2B5EF4-FFF2-40B4-BE49-F238E27FC236}">
                <a16:creationId xmlns:a16="http://schemas.microsoft.com/office/drawing/2014/main" id="{2F0B311C-2DB1-4193-8B78-6AEBC520764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72846" y="5647438"/>
            <a:ext cx="5191442" cy="782274"/>
          </a:xfrm>
          <a:prstGeom prst="rect">
            <a:avLst/>
          </a:prstGeom>
        </p:spPr>
      </p:pic>
    </p:spTree>
    <p:extLst>
      <p:ext uri="{BB962C8B-B14F-4D97-AF65-F5344CB8AC3E}">
        <p14:creationId xmlns:p14="http://schemas.microsoft.com/office/powerpoint/2010/main" val="24864417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60746B4-8E26-4FB2-940D-37252D0D499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15816" y="620688"/>
            <a:ext cx="5992061" cy="6173061"/>
          </a:xfrm>
          <a:prstGeom prst="rect">
            <a:avLst/>
          </a:prstGeom>
        </p:spPr>
      </p:pic>
      <p:sp>
        <p:nvSpPr>
          <p:cNvPr id="2" name="标题 1">
            <a:extLst>
              <a:ext uri="{FF2B5EF4-FFF2-40B4-BE49-F238E27FC236}">
                <a16:creationId xmlns:a16="http://schemas.microsoft.com/office/drawing/2014/main" id="{D345B86A-D5AA-4577-9808-20741E814471}"/>
              </a:ext>
            </a:extLst>
          </p:cNvPr>
          <p:cNvSpPr>
            <a:spLocks noGrp="1"/>
          </p:cNvSpPr>
          <p:nvPr>
            <p:ph type="title"/>
          </p:nvPr>
        </p:nvSpPr>
        <p:spPr>
          <a:xfrm>
            <a:off x="301625" y="1052736"/>
            <a:ext cx="2470175" cy="659160"/>
          </a:xfrm>
        </p:spPr>
        <p:txBody>
          <a:bodyPr/>
          <a:lstStyle/>
          <a:p>
            <a:r>
              <a:rPr lang="zh-CN" altLang="en-US" dirty="0"/>
              <a:t>指向函数的指针举例</a:t>
            </a:r>
          </a:p>
        </p:txBody>
      </p:sp>
      <p:sp>
        <p:nvSpPr>
          <p:cNvPr id="3" name="内容占位符 2">
            <a:extLst>
              <a:ext uri="{FF2B5EF4-FFF2-40B4-BE49-F238E27FC236}">
                <a16:creationId xmlns:a16="http://schemas.microsoft.com/office/drawing/2014/main" id="{5D422E39-C580-498C-9224-9AEB391A0EE3}"/>
              </a:ext>
            </a:extLst>
          </p:cNvPr>
          <p:cNvSpPr>
            <a:spLocks noGrp="1"/>
          </p:cNvSpPr>
          <p:nvPr>
            <p:ph idx="1"/>
          </p:nvPr>
        </p:nvSpPr>
        <p:spPr>
          <a:xfrm>
            <a:off x="301625" y="2204865"/>
            <a:ext cx="2470175" cy="1584175"/>
          </a:xfrm>
        </p:spPr>
        <p:txBody>
          <a:bodyPr/>
          <a:lstStyle/>
          <a:p>
            <a:pPr marL="0" indent="0">
              <a:buNone/>
            </a:pPr>
            <a:r>
              <a:rPr lang="zh-CN" altLang="en-US" dirty="0"/>
              <a:t>例：一元函数定积分的梯形法数值求解。</a:t>
            </a:r>
          </a:p>
          <a:p>
            <a:pPr marL="0" indent="0">
              <a:buNone/>
            </a:pPr>
            <a:endParaRPr lang="zh-CN" altLang="en-US" dirty="0"/>
          </a:p>
        </p:txBody>
      </p:sp>
      <p:sp>
        <p:nvSpPr>
          <p:cNvPr id="4" name="内容占位符 2">
            <a:extLst>
              <a:ext uri="{FF2B5EF4-FFF2-40B4-BE49-F238E27FC236}">
                <a16:creationId xmlns:a16="http://schemas.microsoft.com/office/drawing/2014/main" id="{7CE0AF48-808F-427C-A18D-A195C9181C9F}"/>
              </a:ext>
            </a:extLst>
          </p:cNvPr>
          <p:cNvSpPr txBox="1">
            <a:spLocks/>
          </p:cNvSpPr>
          <p:nvPr/>
        </p:nvSpPr>
        <p:spPr bwMode="auto">
          <a:xfrm>
            <a:off x="5724128" y="1772816"/>
            <a:ext cx="3240360" cy="432048"/>
          </a:xfrm>
          <a:prstGeom prst="wedgeRectCallout">
            <a:avLst>
              <a:gd name="adj1" fmla="val -80758"/>
              <a:gd name="adj2" fmla="val 132738"/>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a:t>利用指向函数的指针进行函数调用</a:t>
            </a:r>
          </a:p>
        </p:txBody>
      </p:sp>
      <p:sp>
        <p:nvSpPr>
          <p:cNvPr id="5" name="内容占位符 2">
            <a:extLst>
              <a:ext uri="{FF2B5EF4-FFF2-40B4-BE49-F238E27FC236}">
                <a16:creationId xmlns:a16="http://schemas.microsoft.com/office/drawing/2014/main" id="{7916D8ED-51F2-495D-A9A8-155AF3788534}"/>
              </a:ext>
            </a:extLst>
          </p:cNvPr>
          <p:cNvSpPr txBox="1">
            <a:spLocks/>
          </p:cNvSpPr>
          <p:nvPr/>
        </p:nvSpPr>
        <p:spPr bwMode="auto">
          <a:xfrm>
            <a:off x="5580112" y="4365104"/>
            <a:ext cx="3456384" cy="432048"/>
          </a:xfrm>
          <a:prstGeom prst="wedgeRectCallout">
            <a:avLst>
              <a:gd name="adj1" fmla="val -63029"/>
              <a:gd name="adj2" fmla="val 147360"/>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a:t>函数名作为指向函数的指针类型实参</a:t>
            </a:r>
          </a:p>
        </p:txBody>
      </p:sp>
    </p:spTree>
    <p:extLst>
      <p:ext uri="{BB962C8B-B14F-4D97-AF65-F5344CB8AC3E}">
        <p14:creationId xmlns:p14="http://schemas.microsoft.com/office/powerpoint/2010/main" val="3100186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第五讲</a:t>
            </a:r>
          </a:p>
        </p:txBody>
      </p:sp>
      <p:sp>
        <p:nvSpPr>
          <p:cNvPr id="3" name="内容占位符 2"/>
          <p:cNvSpPr>
            <a:spLocks noGrp="1"/>
          </p:cNvSpPr>
          <p:nvPr>
            <p:ph idx="1"/>
          </p:nvPr>
        </p:nvSpPr>
        <p:spPr/>
        <p:txBody>
          <a:bodyPr/>
          <a:lstStyle/>
          <a:p>
            <a:r>
              <a:rPr lang="en-US" altLang="zh-CN" dirty="0"/>
              <a:t>5.3 </a:t>
            </a:r>
            <a:r>
              <a:rPr lang="zh-CN" altLang="en-US" dirty="0"/>
              <a:t>指针用于内存操作</a:t>
            </a:r>
            <a:endParaRPr lang="en-US" altLang="zh-CN" dirty="0"/>
          </a:p>
          <a:p>
            <a:pPr lvl="1"/>
            <a:r>
              <a:rPr lang="en-US" altLang="zh-CN" dirty="0"/>
              <a:t>5.3.1 </a:t>
            </a:r>
            <a:r>
              <a:rPr lang="zh-CN" altLang="en-US" dirty="0"/>
              <a:t>结构体指针</a:t>
            </a:r>
            <a:endParaRPr lang="en-US" altLang="zh-CN" dirty="0"/>
          </a:p>
        </p:txBody>
      </p:sp>
    </p:spTree>
    <p:extLst>
      <p:ext uri="{BB962C8B-B14F-4D97-AF65-F5344CB8AC3E}">
        <p14:creationId xmlns:p14="http://schemas.microsoft.com/office/powerpoint/2010/main" val="15728736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指针用于内存操作</a:t>
            </a:r>
            <a:endParaRPr lang="en-US" dirty="0"/>
          </a:p>
        </p:txBody>
      </p:sp>
      <p:sp>
        <p:nvSpPr>
          <p:cNvPr id="3" name="内容占位符 2"/>
          <p:cNvSpPr>
            <a:spLocks noGrp="1"/>
          </p:cNvSpPr>
          <p:nvPr>
            <p:ph idx="1"/>
          </p:nvPr>
        </p:nvSpPr>
        <p:spPr>
          <a:xfrm>
            <a:off x="301624" y="1268760"/>
            <a:ext cx="8662863" cy="5472608"/>
          </a:xfrm>
        </p:spPr>
        <p:txBody>
          <a:bodyPr/>
          <a:lstStyle/>
          <a:p>
            <a:r>
              <a:rPr lang="zh-CN" altLang="en-US" dirty="0"/>
              <a:t>结构体指针</a:t>
            </a:r>
            <a:endParaRPr lang="en-US" altLang="zh-CN" dirty="0"/>
          </a:p>
          <a:p>
            <a:pPr lvl="1"/>
            <a:r>
              <a:rPr lang="zh-CN" altLang="en-US" dirty="0"/>
              <a:t>通过指针间接访问结构体，减少结构体类型数据的赋值、参数传递等比较消耗系统资源的操作</a:t>
            </a:r>
            <a:endParaRPr lang="en-US" dirty="0"/>
          </a:p>
          <a:p>
            <a:r>
              <a:rPr lang="zh-CN" altLang="en-US" dirty="0"/>
              <a:t>文件处理</a:t>
            </a:r>
            <a:endParaRPr lang="en-US" altLang="zh-CN" dirty="0"/>
          </a:p>
          <a:p>
            <a:pPr lvl="1"/>
            <a:r>
              <a:rPr lang="zh-CN" altLang="en-US" dirty="0"/>
              <a:t>文件类型是一种结构体类型</a:t>
            </a:r>
            <a:endParaRPr lang="en-US" altLang="zh-CN" dirty="0"/>
          </a:p>
          <a:p>
            <a:pPr lvl="1"/>
            <a:r>
              <a:rPr lang="zh-CN" altLang="en-US" dirty="0"/>
              <a:t>借助文件类型指针完成文件操作</a:t>
            </a:r>
            <a:endParaRPr lang="en-US" dirty="0"/>
          </a:p>
          <a:p>
            <a:r>
              <a:rPr lang="zh-CN" altLang="en-US" dirty="0"/>
              <a:t>动态存储分配</a:t>
            </a:r>
            <a:endParaRPr lang="en-US" altLang="zh-CN" dirty="0"/>
          </a:p>
          <a:p>
            <a:pPr lvl="1"/>
            <a:r>
              <a:rPr lang="zh-CN" altLang="en-US" dirty="0"/>
              <a:t>在程序运行期间根据需要动态分配和释放存储空间</a:t>
            </a:r>
            <a:endParaRPr lang="en-US" dirty="0"/>
          </a:p>
          <a:p>
            <a:r>
              <a:rPr lang="zh-CN" altLang="en-US" dirty="0"/>
              <a:t>链表操作</a:t>
            </a:r>
            <a:endParaRPr lang="en-US" altLang="zh-CN" dirty="0"/>
          </a:p>
          <a:p>
            <a:pPr lvl="1"/>
            <a:r>
              <a:rPr lang="zh-CN" altLang="en-US" dirty="0"/>
              <a:t>利用结构体指针和动态存储分配处理复杂数据对象</a:t>
            </a:r>
            <a:endParaRPr lang="en-US" dirty="0"/>
          </a:p>
        </p:txBody>
      </p:sp>
    </p:spTree>
    <p:extLst>
      <p:ext uri="{BB962C8B-B14F-4D97-AF65-F5344CB8AC3E}">
        <p14:creationId xmlns:p14="http://schemas.microsoft.com/office/powerpoint/2010/main" val="20867127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结构体类型</a:t>
            </a:r>
            <a:endParaRPr lang="en-US" dirty="0"/>
          </a:p>
        </p:txBody>
      </p:sp>
      <p:sp>
        <p:nvSpPr>
          <p:cNvPr id="3" name="内容占位符 2"/>
          <p:cNvSpPr>
            <a:spLocks noGrp="1"/>
          </p:cNvSpPr>
          <p:nvPr>
            <p:ph idx="1"/>
          </p:nvPr>
        </p:nvSpPr>
        <p:spPr/>
        <p:txBody>
          <a:bodyPr/>
          <a:lstStyle/>
          <a:p>
            <a:r>
              <a:rPr lang="zh-CN" altLang="en-US" dirty="0"/>
              <a:t>结构体类型</a:t>
            </a:r>
            <a:endParaRPr lang="en-US" dirty="0"/>
          </a:p>
          <a:p>
            <a:pPr lvl="1"/>
            <a:r>
              <a:rPr lang="zh-CN" altLang="en-US" dirty="0"/>
              <a:t>由若干相同或不同数据类型的成员组成的构造数据类型</a:t>
            </a:r>
            <a:endParaRPr lang="en-US" altLang="zh-CN" dirty="0"/>
          </a:p>
          <a:p>
            <a:pPr lvl="1"/>
            <a:r>
              <a:rPr lang="zh-CN" altLang="en-US" dirty="0"/>
              <a:t>用于表达基本数据类型或数组无法描述的复杂对象</a:t>
            </a:r>
            <a:endParaRPr lang="en-US" dirty="0"/>
          </a:p>
          <a:p>
            <a:pPr lvl="1"/>
            <a:r>
              <a:rPr lang="zh-CN" altLang="en-US" dirty="0"/>
              <a:t>可进一步得到结构体数组和结构体指针</a:t>
            </a:r>
            <a:endParaRPr lang="en-US" dirty="0"/>
          </a:p>
        </p:txBody>
      </p:sp>
      <p:pic>
        <p:nvPicPr>
          <p:cNvPr id="4" name="图片 3">
            <a:extLst>
              <a:ext uri="{FF2B5EF4-FFF2-40B4-BE49-F238E27FC236}">
                <a16:creationId xmlns:a16="http://schemas.microsoft.com/office/drawing/2014/main" id="{1987CF97-A9AA-42D0-B07D-D2F9645B3E5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051720" y="3789040"/>
            <a:ext cx="5040560" cy="2580539"/>
          </a:xfrm>
          <a:prstGeom prst="rect">
            <a:avLst/>
          </a:prstGeom>
        </p:spPr>
      </p:pic>
    </p:spTree>
    <p:extLst>
      <p:ext uri="{BB962C8B-B14F-4D97-AF65-F5344CB8AC3E}">
        <p14:creationId xmlns:p14="http://schemas.microsoft.com/office/powerpoint/2010/main" val="22689302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结构体变量、数组和指针</a:t>
            </a:r>
            <a:endParaRPr lang="en-US" dirty="0"/>
          </a:p>
        </p:txBody>
      </p:sp>
      <p:sp>
        <p:nvSpPr>
          <p:cNvPr id="3" name="内容占位符 2"/>
          <p:cNvSpPr>
            <a:spLocks noGrp="1"/>
          </p:cNvSpPr>
          <p:nvPr>
            <p:ph idx="1"/>
          </p:nvPr>
        </p:nvSpPr>
        <p:spPr>
          <a:xfrm>
            <a:off x="301625" y="3933056"/>
            <a:ext cx="8540750" cy="2166119"/>
          </a:xfrm>
        </p:spPr>
        <p:txBody>
          <a:bodyPr/>
          <a:lstStyle/>
          <a:p>
            <a:r>
              <a:rPr lang="zh-CN" altLang="en-US" dirty="0"/>
              <a:t>结构体指针</a:t>
            </a:r>
            <a:endParaRPr lang="en-US" altLang="zh-CN" dirty="0"/>
          </a:p>
          <a:p>
            <a:pPr lvl="1"/>
            <a:r>
              <a:rPr lang="zh-CN" altLang="en-US" dirty="0"/>
              <a:t>可指向结构体类型变量、数组、动态分配存储空间</a:t>
            </a:r>
            <a:endParaRPr lang="en-US" altLang="zh-CN" dirty="0"/>
          </a:p>
          <a:p>
            <a:pPr lvl="1"/>
            <a:r>
              <a:rPr lang="zh-CN" altLang="en-US" dirty="0"/>
              <a:t>可通过指向成员运算符</a:t>
            </a:r>
            <a:r>
              <a:rPr lang="en-US" altLang="zh-CN" dirty="0"/>
              <a:t>-&gt;</a:t>
            </a:r>
            <a:r>
              <a:rPr lang="zh-CN" altLang="en-US" dirty="0"/>
              <a:t>访问所指向的结构体的成员</a:t>
            </a:r>
            <a:endParaRPr lang="en-US" altLang="zh-CN" dirty="0"/>
          </a:p>
          <a:p>
            <a:pPr lvl="1"/>
            <a:endParaRPr lang="en-US" dirty="0"/>
          </a:p>
        </p:txBody>
      </p:sp>
      <p:pic>
        <p:nvPicPr>
          <p:cNvPr id="4" name="图片 3">
            <a:extLst>
              <a:ext uri="{FF2B5EF4-FFF2-40B4-BE49-F238E27FC236}">
                <a16:creationId xmlns:a16="http://schemas.microsoft.com/office/drawing/2014/main" id="{89CB0574-DC9F-49D7-B5A0-FCB57B549AF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99592" y="2204864"/>
            <a:ext cx="7344816" cy="1035042"/>
          </a:xfrm>
          <a:prstGeom prst="rect">
            <a:avLst/>
          </a:prstGeom>
        </p:spPr>
      </p:pic>
    </p:spTree>
    <p:extLst>
      <p:ext uri="{BB962C8B-B14F-4D97-AF65-F5344CB8AC3E}">
        <p14:creationId xmlns:p14="http://schemas.microsoft.com/office/powerpoint/2010/main" val="3137964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625" y="609600"/>
            <a:ext cx="2470175" cy="1379240"/>
          </a:xfrm>
        </p:spPr>
        <p:txBody>
          <a:bodyPr/>
          <a:lstStyle/>
          <a:p>
            <a:r>
              <a:rPr lang="zh-CN" altLang="en-US" dirty="0"/>
              <a:t>结构体成员的访问举例</a:t>
            </a:r>
            <a:endParaRPr lang="en-US" dirty="0"/>
          </a:p>
        </p:txBody>
      </p:sp>
      <p:pic>
        <p:nvPicPr>
          <p:cNvPr id="4" name="内容占位符 3" descr="5.4-01.c - Code::Blocks 20.03"/>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624" t="8754" r="41785" b="8864"/>
          <a:stretch/>
        </p:blipFill>
        <p:spPr>
          <a:xfrm>
            <a:off x="2771799" y="257759"/>
            <a:ext cx="6285529" cy="6411601"/>
          </a:xfrm>
        </p:spPr>
      </p:pic>
      <p:sp>
        <p:nvSpPr>
          <p:cNvPr id="5" name="内容占位符 2">
            <a:extLst>
              <a:ext uri="{FF2B5EF4-FFF2-40B4-BE49-F238E27FC236}">
                <a16:creationId xmlns:a16="http://schemas.microsoft.com/office/drawing/2014/main" id="{A6A0FB7E-7955-4311-BF26-D329C5A7A7C6}"/>
              </a:ext>
            </a:extLst>
          </p:cNvPr>
          <p:cNvSpPr txBox="1">
            <a:spLocks/>
          </p:cNvSpPr>
          <p:nvPr/>
        </p:nvSpPr>
        <p:spPr bwMode="auto">
          <a:xfrm>
            <a:off x="251520" y="2564904"/>
            <a:ext cx="2016224" cy="792088"/>
          </a:xfrm>
          <a:prstGeom prst="wedgeRectCallout">
            <a:avLst>
              <a:gd name="adj1" fmla="val 96789"/>
              <a:gd name="adj2" fmla="val 78759"/>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使用成员运算符访问结构体成员</a:t>
            </a:r>
          </a:p>
        </p:txBody>
      </p:sp>
      <p:sp>
        <p:nvSpPr>
          <p:cNvPr id="6" name="内容占位符 2">
            <a:extLst>
              <a:ext uri="{FF2B5EF4-FFF2-40B4-BE49-F238E27FC236}">
                <a16:creationId xmlns:a16="http://schemas.microsoft.com/office/drawing/2014/main" id="{A6A0FB7E-7955-4311-BF26-D329C5A7A7C6}"/>
              </a:ext>
            </a:extLst>
          </p:cNvPr>
          <p:cNvSpPr txBox="1">
            <a:spLocks/>
          </p:cNvSpPr>
          <p:nvPr/>
        </p:nvSpPr>
        <p:spPr bwMode="auto">
          <a:xfrm>
            <a:off x="251520" y="4509120"/>
            <a:ext cx="2016224" cy="1080120"/>
          </a:xfrm>
          <a:prstGeom prst="wedgeRectCallout">
            <a:avLst>
              <a:gd name="adj1" fmla="val 114633"/>
              <a:gd name="adj2" fmla="val 39393"/>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使用指针运算符和成员运算符访问结构体成员</a:t>
            </a:r>
          </a:p>
        </p:txBody>
      </p:sp>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251520" y="5777880"/>
            <a:ext cx="2016224" cy="747464"/>
          </a:xfrm>
          <a:prstGeom prst="wedgeRectCallout">
            <a:avLst>
              <a:gd name="adj1" fmla="val 112027"/>
              <a:gd name="adj2" fmla="val -29508"/>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使用指向成员运算符访问结构体成员</a:t>
            </a:r>
          </a:p>
        </p:txBody>
      </p:sp>
    </p:spTree>
    <p:extLst>
      <p:ext uri="{BB962C8B-B14F-4D97-AF65-F5344CB8AC3E}">
        <p14:creationId xmlns:p14="http://schemas.microsoft.com/office/powerpoint/2010/main" val="3064959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通过指针访问结构体数组举例</a:t>
            </a:r>
            <a:endParaRPr lang="en-US" dirty="0"/>
          </a:p>
        </p:txBody>
      </p:sp>
      <p:pic>
        <p:nvPicPr>
          <p:cNvPr id="6" name="内容占位符 5" descr="5.4-02.c - Code::Blocks 20.03"/>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2547" t="9448" r="30230" b="20434"/>
          <a:stretch/>
        </p:blipFill>
        <p:spPr>
          <a:xfrm>
            <a:off x="1043608" y="1484784"/>
            <a:ext cx="7056784" cy="5202446"/>
          </a:xfrm>
        </p:spPr>
      </p:pic>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5436096" y="2204864"/>
            <a:ext cx="2304256" cy="432048"/>
          </a:xfrm>
          <a:prstGeom prst="wedgeRectCallout">
            <a:avLst>
              <a:gd name="adj1" fmla="val -56600"/>
              <a:gd name="adj2" fmla="val 117461"/>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结构体数组的初始化</a:t>
            </a:r>
          </a:p>
        </p:txBody>
      </p:sp>
      <p:sp>
        <p:nvSpPr>
          <p:cNvPr id="8" name="内容占位符 2">
            <a:extLst>
              <a:ext uri="{FF2B5EF4-FFF2-40B4-BE49-F238E27FC236}">
                <a16:creationId xmlns:a16="http://schemas.microsoft.com/office/drawing/2014/main" id="{A6A0FB7E-7955-4311-BF26-D329C5A7A7C6}"/>
              </a:ext>
            </a:extLst>
          </p:cNvPr>
          <p:cNvSpPr txBox="1">
            <a:spLocks/>
          </p:cNvSpPr>
          <p:nvPr/>
        </p:nvSpPr>
        <p:spPr bwMode="auto">
          <a:xfrm>
            <a:off x="5508104" y="6237312"/>
            <a:ext cx="3384376" cy="432048"/>
          </a:xfrm>
          <a:prstGeom prst="wedgeRectCallout">
            <a:avLst>
              <a:gd name="adj1" fmla="val -43208"/>
              <a:gd name="adj2" fmla="val -135538"/>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结构体指针访问数组元素的成员</a:t>
            </a:r>
          </a:p>
        </p:txBody>
      </p:sp>
      <p:sp>
        <p:nvSpPr>
          <p:cNvPr id="9" name="内容占位符 2">
            <a:extLst>
              <a:ext uri="{FF2B5EF4-FFF2-40B4-BE49-F238E27FC236}">
                <a16:creationId xmlns:a16="http://schemas.microsoft.com/office/drawing/2014/main" id="{A6A0FB7E-7955-4311-BF26-D329C5A7A7C6}"/>
              </a:ext>
            </a:extLst>
          </p:cNvPr>
          <p:cNvSpPr txBox="1">
            <a:spLocks/>
          </p:cNvSpPr>
          <p:nvPr/>
        </p:nvSpPr>
        <p:spPr bwMode="auto">
          <a:xfrm>
            <a:off x="107504" y="5661248"/>
            <a:ext cx="1368152" cy="720080"/>
          </a:xfrm>
          <a:prstGeom prst="wedgeRectCallout">
            <a:avLst>
              <a:gd name="adj1" fmla="val 98506"/>
              <a:gd name="adj2" fmla="val -59151"/>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结构体指针指向数组</a:t>
            </a:r>
          </a:p>
        </p:txBody>
      </p:sp>
    </p:spTree>
    <p:extLst>
      <p:ext uri="{BB962C8B-B14F-4D97-AF65-F5344CB8AC3E}">
        <p14:creationId xmlns:p14="http://schemas.microsoft.com/office/powerpoint/2010/main" val="2435552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结构体及指针应用举例</a:t>
            </a:r>
            <a:endParaRPr lang="en-US" dirty="0"/>
          </a:p>
        </p:txBody>
      </p:sp>
      <p:sp>
        <p:nvSpPr>
          <p:cNvPr id="3" name="内容占位符 2"/>
          <p:cNvSpPr>
            <a:spLocks noGrp="1"/>
          </p:cNvSpPr>
          <p:nvPr>
            <p:ph idx="1"/>
          </p:nvPr>
        </p:nvSpPr>
        <p:spPr>
          <a:xfrm>
            <a:off x="301625" y="1196752"/>
            <a:ext cx="8540750" cy="792088"/>
          </a:xfrm>
        </p:spPr>
        <p:txBody>
          <a:bodyPr/>
          <a:lstStyle/>
          <a:p>
            <a:r>
              <a:rPr lang="zh-CN" altLang="en-US" sz="2000" dirty="0"/>
              <a:t>例：输入</a:t>
            </a:r>
            <a:r>
              <a:rPr lang="en-US" altLang="zh-CN" sz="2000" dirty="0"/>
              <a:t>30</a:t>
            </a:r>
            <a:r>
              <a:rPr lang="zh-CN" altLang="en-US" sz="2000" dirty="0"/>
              <a:t>个学生的个人信息（包含学号、姓名和三门学科的成绩）并输出平均成绩最高的学生的学号、姓名、各科成绩和平均成绩。</a:t>
            </a:r>
            <a:endParaRPr lang="en-US" sz="2000" dirty="0"/>
          </a:p>
        </p:txBody>
      </p:sp>
      <p:pic>
        <p:nvPicPr>
          <p:cNvPr id="4" name="图片 3" descr="5.4-03.c - Code::Blocks 20.0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2413" t="9068" r="6552" b="17761"/>
          <a:stretch/>
        </p:blipFill>
        <p:spPr>
          <a:xfrm>
            <a:off x="323528" y="2060848"/>
            <a:ext cx="8549963" cy="4644868"/>
          </a:xfrm>
          <a:prstGeom prst="rect">
            <a:avLst/>
          </a:prstGeom>
        </p:spPr>
      </p:pic>
      <p:sp>
        <p:nvSpPr>
          <p:cNvPr id="5" name="内容占位符 2">
            <a:extLst>
              <a:ext uri="{FF2B5EF4-FFF2-40B4-BE49-F238E27FC236}">
                <a16:creationId xmlns:a16="http://schemas.microsoft.com/office/drawing/2014/main" id="{A6A0FB7E-7955-4311-BF26-D329C5A7A7C6}"/>
              </a:ext>
            </a:extLst>
          </p:cNvPr>
          <p:cNvSpPr txBox="1">
            <a:spLocks/>
          </p:cNvSpPr>
          <p:nvPr/>
        </p:nvSpPr>
        <p:spPr bwMode="auto">
          <a:xfrm>
            <a:off x="6228184" y="4509120"/>
            <a:ext cx="2304256" cy="720080"/>
          </a:xfrm>
          <a:prstGeom prst="wedgeRectCallout">
            <a:avLst>
              <a:gd name="adj1" fmla="val -50310"/>
              <a:gd name="adj2" fmla="val 93621"/>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输入结构体数组元素中各成员的值</a:t>
            </a:r>
          </a:p>
        </p:txBody>
      </p:sp>
      <p:sp>
        <p:nvSpPr>
          <p:cNvPr id="6" name="内容占位符 2">
            <a:extLst>
              <a:ext uri="{FF2B5EF4-FFF2-40B4-BE49-F238E27FC236}">
                <a16:creationId xmlns:a16="http://schemas.microsoft.com/office/drawing/2014/main" id="{A6A0FB7E-7955-4311-BF26-D329C5A7A7C6}"/>
              </a:ext>
            </a:extLst>
          </p:cNvPr>
          <p:cNvSpPr txBox="1">
            <a:spLocks/>
          </p:cNvSpPr>
          <p:nvPr/>
        </p:nvSpPr>
        <p:spPr bwMode="auto">
          <a:xfrm>
            <a:off x="3851920" y="3429000"/>
            <a:ext cx="3672408" cy="432048"/>
          </a:xfrm>
          <a:prstGeom prst="wedgeRectCallout">
            <a:avLst>
              <a:gd name="adj1" fmla="val -50596"/>
              <a:gd name="adj2" fmla="val 117948"/>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指向结构体数组的指针作函数参数</a:t>
            </a:r>
          </a:p>
        </p:txBody>
      </p:sp>
    </p:spTree>
    <p:extLst>
      <p:ext uri="{BB962C8B-B14F-4D97-AF65-F5344CB8AC3E}">
        <p14:creationId xmlns:p14="http://schemas.microsoft.com/office/powerpoint/2010/main" val="34515731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9" descr="*5.4-03.c - Code::Blocks 20.03"/>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0598" t="9448" r="29395" b="7938"/>
          <a:stretch/>
        </p:blipFill>
        <p:spPr>
          <a:xfrm>
            <a:off x="395536" y="1268759"/>
            <a:ext cx="6696744" cy="5546955"/>
          </a:xfrm>
        </p:spPr>
      </p:pic>
      <p:sp>
        <p:nvSpPr>
          <p:cNvPr id="2" name="标题 1"/>
          <p:cNvSpPr>
            <a:spLocks noGrp="1"/>
          </p:cNvSpPr>
          <p:nvPr>
            <p:ph type="title"/>
          </p:nvPr>
        </p:nvSpPr>
        <p:spPr/>
        <p:txBody>
          <a:bodyPr/>
          <a:lstStyle/>
          <a:p>
            <a:r>
              <a:rPr lang="zh-CN" altLang="en-US" dirty="0"/>
              <a:t>结构体及指针应用举例（续）</a:t>
            </a:r>
            <a:endParaRPr lang="en-US" dirty="0"/>
          </a:p>
        </p:txBody>
      </p:sp>
      <p:sp>
        <p:nvSpPr>
          <p:cNvPr id="6" name="内容占位符 2">
            <a:extLst>
              <a:ext uri="{FF2B5EF4-FFF2-40B4-BE49-F238E27FC236}">
                <a16:creationId xmlns:a16="http://schemas.microsoft.com/office/drawing/2014/main" id="{A6A0FB7E-7955-4311-BF26-D329C5A7A7C6}"/>
              </a:ext>
            </a:extLst>
          </p:cNvPr>
          <p:cNvSpPr txBox="1">
            <a:spLocks/>
          </p:cNvSpPr>
          <p:nvPr/>
        </p:nvSpPr>
        <p:spPr bwMode="auto">
          <a:xfrm>
            <a:off x="4716016" y="1844824"/>
            <a:ext cx="3672408" cy="432048"/>
          </a:xfrm>
          <a:prstGeom prst="wedgeRectCallout">
            <a:avLst>
              <a:gd name="adj1" fmla="val -49737"/>
              <a:gd name="adj2" fmla="val -100993"/>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指向结构体数组的指针作函数参数</a:t>
            </a:r>
          </a:p>
        </p:txBody>
      </p:sp>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4716016" y="2636912"/>
            <a:ext cx="3672408" cy="720080"/>
          </a:xfrm>
          <a:prstGeom prst="wedgeRectCallout">
            <a:avLst>
              <a:gd name="adj1" fmla="val -110697"/>
              <a:gd name="adj2" fmla="val 1931"/>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指向结构体数组元素的指针作函数返回值</a:t>
            </a:r>
          </a:p>
        </p:txBody>
      </p:sp>
      <p:sp>
        <p:nvSpPr>
          <p:cNvPr id="8" name="内容占位符 2">
            <a:extLst>
              <a:ext uri="{FF2B5EF4-FFF2-40B4-BE49-F238E27FC236}">
                <a16:creationId xmlns:a16="http://schemas.microsoft.com/office/drawing/2014/main" id="{A6A0FB7E-7955-4311-BF26-D329C5A7A7C6}"/>
              </a:ext>
            </a:extLst>
          </p:cNvPr>
          <p:cNvSpPr txBox="1">
            <a:spLocks/>
          </p:cNvSpPr>
          <p:nvPr/>
        </p:nvSpPr>
        <p:spPr bwMode="auto">
          <a:xfrm>
            <a:off x="4716016" y="3573016"/>
            <a:ext cx="3672408" cy="432048"/>
          </a:xfrm>
          <a:prstGeom prst="wedgeRectCallout">
            <a:avLst>
              <a:gd name="adj1" fmla="val -74350"/>
              <a:gd name="adj2" fmla="val -10984"/>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结构体指针作函数参数</a:t>
            </a:r>
          </a:p>
        </p:txBody>
      </p:sp>
      <p:sp>
        <p:nvSpPr>
          <p:cNvPr id="11" name="内容占位符 2">
            <a:extLst>
              <a:ext uri="{FF2B5EF4-FFF2-40B4-BE49-F238E27FC236}">
                <a16:creationId xmlns:a16="http://schemas.microsoft.com/office/drawing/2014/main" id="{A6A0FB7E-7955-4311-BF26-D329C5A7A7C6}"/>
              </a:ext>
            </a:extLst>
          </p:cNvPr>
          <p:cNvSpPr txBox="1">
            <a:spLocks/>
          </p:cNvSpPr>
          <p:nvPr/>
        </p:nvSpPr>
        <p:spPr bwMode="auto">
          <a:xfrm>
            <a:off x="4716016" y="6237312"/>
            <a:ext cx="3672408" cy="432048"/>
          </a:xfrm>
          <a:prstGeom prst="wedgeRectCallout">
            <a:avLst>
              <a:gd name="adj1" fmla="val -100680"/>
              <a:gd name="adj2" fmla="val -66936"/>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结构体指针作函数实参</a:t>
            </a:r>
          </a:p>
        </p:txBody>
      </p:sp>
    </p:spTree>
    <p:extLst>
      <p:ext uri="{BB962C8B-B14F-4D97-AF65-F5344CB8AC3E}">
        <p14:creationId xmlns:p14="http://schemas.microsoft.com/office/powerpoint/2010/main" val="371204907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1131C9-F8A7-4562-B755-86C3024B3593}"/>
              </a:ext>
            </a:extLst>
          </p:cNvPr>
          <p:cNvSpPr>
            <a:spLocks noGrp="1"/>
          </p:cNvSpPr>
          <p:nvPr>
            <p:ph type="title"/>
          </p:nvPr>
        </p:nvSpPr>
        <p:spPr/>
        <p:txBody>
          <a:bodyPr/>
          <a:lstStyle/>
          <a:p>
            <a:r>
              <a:rPr lang="zh-CN" altLang="en-US" dirty="0"/>
              <a:t>字符串数组举例</a:t>
            </a:r>
          </a:p>
        </p:txBody>
      </p:sp>
      <p:sp>
        <p:nvSpPr>
          <p:cNvPr id="6" name="内容占位符 5">
            <a:extLst>
              <a:ext uri="{FF2B5EF4-FFF2-40B4-BE49-F238E27FC236}">
                <a16:creationId xmlns:a16="http://schemas.microsoft.com/office/drawing/2014/main" id="{D3876CB1-1309-4680-BA2C-BDCABBC0FBE5}"/>
              </a:ext>
            </a:extLst>
          </p:cNvPr>
          <p:cNvSpPr>
            <a:spLocks noGrp="1"/>
          </p:cNvSpPr>
          <p:nvPr>
            <p:ph idx="1"/>
          </p:nvPr>
        </p:nvSpPr>
        <p:spPr>
          <a:xfrm>
            <a:off x="301625" y="1340768"/>
            <a:ext cx="8540750" cy="4758407"/>
          </a:xfrm>
        </p:spPr>
        <p:txBody>
          <a:bodyPr/>
          <a:lstStyle/>
          <a:p>
            <a:r>
              <a:rPr lang="zh-CN" altLang="en-US" dirty="0"/>
              <a:t>例：输入一个月份的数字，输出相应的英文名</a:t>
            </a:r>
          </a:p>
        </p:txBody>
      </p:sp>
      <p:pic>
        <p:nvPicPr>
          <p:cNvPr id="10" name="图片 9" descr="5.2-06.c - Code::Blocks 20.03">
            <a:extLst>
              <a:ext uri="{FF2B5EF4-FFF2-40B4-BE49-F238E27FC236}">
                <a16:creationId xmlns:a16="http://schemas.microsoft.com/office/drawing/2014/main" id="{39EDEB9A-21D0-4A59-AABC-55D4952B7662}"/>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2437" t="17962" r="9838" b="15050"/>
          <a:stretch/>
        </p:blipFill>
        <p:spPr>
          <a:xfrm>
            <a:off x="827583" y="1916832"/>
            <a:ext cx="7560841" cy="4044172"/>
          </a:xfrm>
          <a:prstGeom prst="rect">
            <a:avLst/>
          </a:prstGeom>
        </p:spPr>
      </p:pic>
      <p:sp>
        <p:nvSpPr>
          <p:cNvPr id="11" name="内容占位符 2">
            <a:extLst>
              <a:ext uri="{FF2B5EF4-FFF2-40B4-BE49-F238E27FC236}">
                <a16:creationId xmlns:a16="http://schemas.microsoft.com/office/drawing/2014/main" id="{279DC3E6-D87A-4174-B611-53E667BF0B79}"/>
              </a:ext>
            </a:extLst>
          </p:cNvPr>
          <p:cNvSpPr txBox="1">
            <a:spLocks/>
          </p:cNvSpPr>
          <p:nvPr/>
        </p:nvSpPr>
        <p:spPr bwMode="auto">
          <a:xfrm>
            <a:off x="3203848" y="1919516"/>
            <a:ext cx="4608512" cy="720080"/>
          </a:xfrm>
          <a:prstGeom prst="wedgeRectCallout">
            <a:avLst>
              <a:gd name="adj1" fmla="val -59955"/>
              <a:gd name="adj2" fmla="val 88955"/>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二维字符数组</a:t>
            </a:r>
            <a:r>
              <a:rPr lang="en-US" altLang="zh-CN" sz="1800" dirty="0"/>
              <a:t>name</a:t>
            </a:r>
            <a:r>
              <a:rPr lang="zh-CN" altLang="en-US" sz="1800" dirty="0"/>
              <a:t>包含</a:t>
            </a:r>
            <a:r>
              <a:rPr lang="en-US" altLang="zh-CN" sz="1800" dirty="0"/>
              <a:t>13</a:t>
            </a:r>
            <a:r>
              <a:rPr lang="zh-CN" altLang="en-US" sz="1800" dirty="0"/>
              <a:t>个一维字符数组，使用</a:t>
            </a:r>
            <a:r>
              <a:rPr lang="en-US" altLang="zh-CN" sz="1800" dirty="0"/>
              <a:t>13</a:t>
            </a:r>
            <a:r>
              <a:rPr lang="zh-CN" altLang="en-US" sz="1800" dirty="0"/>
              <a:t>个字符串常量进行初始化</a:t>
            </a:r>
          </a:p>
        </p:txBody>
      </p:sp>
      <p:sp>
        <p:nvSpPr>
          <p:cNvPr id="12" name="内容占位符 2">
            <a:extLst>
              <a:ext uri="{FF2B5EF4-FFF2-40B4-BE49-F238E27FC236}">
                <a16:creationId xmlns:a16="http://schemas.microsoft.com/office/drawing/2014/main" id="{583CE907-AA49-4D18-9AE9-43476D8DC696}"/>
              </a:ext>
            </a:extLst>
          </p:cNvPr>
          <p:cNvSpPr txBox="1">
            <a:spLocks/>
          </p:cNvSpPr>
          <p:nvPr/>
        </p:nvSpPr>
        <p:spPr bwMode="auto">
          <a:xfrm>
            <a:off x="4899082" y="5013176"/>
            <a:ext cx="4065406" cy="720080"/>
          </a:xfrm>
          <a:prstGeom prst="wedgeRectCallout">
            <a:avLst>
              <a:gd name="adj1" fmla="val -36557"/>
              <a:gd name="adj2" fmla="val -98350"/>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name[n]</a:t>
            </a:r>
            <a:r>
              <a:rPr lang="zh-CN" altLang="en-US" sz="1800" dirty="0"/>
              <a:t>是一维字符数组，并且存储了字符串，可以使用</a:t>
            </a:r>
            <a:r>
              <a:rPr lang="en-US" altLang="zh-CN" sz="1800" dirty="0"/>
              <a:t>%s</a:t>
            </a:r>
            <a:r>
              <a:rPr lang="zh-CN" altLang="en-US" sz="1800" dirty="0"/>
              <a:t>格式输出</a:t>
            </a:r>
          </a:p>
        </p:txBody>
      </p:sp>
    </p:spTree>
    <p:extLst>
      <p:ext uri="{BB962C8B-B14F-4D97-AF65-F5344CB8AC3E}">
        <p14:creationId xmlns:p14="http://schemas.microsoft.com/office/powerpoint/2010/main" val="24182289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第六讲</a:t>
            </a:r>
          </a:p>
        </p:txBody>
      </p:sp>
      <p:sp>
        <p:nvSpPr>
          <p:cNvPr id="3" name="内容占位符 2"/>
          <p:cNvSpPr>
            <a:spLocks noGrp="1"/>
          </p:cNvSpPr>
          <p:nvPr>
            <p:ph idx="1"/>
          </p:nvPr>
        </p:nvSpPr>
        <p:spPr/>
        <p:txBody>
          <a:bodyPr/>
          <a:lstStyle/>
          <a:p>
            <a:r>
              <a:rPr lang="en-US" altLang="zh-CN" dirty="0"/>
              <a:t>5.3 </a:t>
            </a:r>
            <a:r>
              <a:rPr lang="zh-CN" altLang="en-US" dirty="0"/>
              <a:t>指针用于内存操作</a:t>
            </a:r>
            <a:endParaRPr lang="en-US" altLang="zh-CN" dirty="0"/>
          </a:p>
          <a:p>
            <a:pPr lvl="1"/>
            <a:r>
              <a:rPr lang="en-US" altLang="zh-CN" dirty="0"/>
              <a:t>5.3.2 </a:t>
            </a:r>
            <a:r>
              <a:rPr lang="zh-CN" altLang="en-US" dirty="0"/>
              <a:t>文件处理</a:t>
            </a:r>
            <a:endParaRPr lang="en-US" altLang="zh-CN" dirty="0"/>
          </a:p>
          <a:p>
            <a:pPr lvl="2"/>
            <a:r>
              <a:rPr lang="en-US" altLang="zh-CN" dirty="0"/>
              <a:t>5.3.2.1 </a:t>
            </a:r>
            <a:r>
              <a:rPr lang="zh-CN" altLang="en-US" dirty="0"/>
              <a:t>流与文件</a:t>
            </a:r>
            <a:endParaRPr lang="en-US" altLang="zh-CN" dirty="0"/>
          </a:p>
          <a:p>
            <a:pPr lvl="2"/>
            <a:r>
              <a:rPr lang="en-US" altLang="zh-CN" dirty="0"/>
              <a:t>5.3.2.2 </a:t>
            </a:r>
            <a:r>
              <a:rPr lang="zh-CN" altLang="en-US" dirty="0"/>
              <a:t>文件指针</a:t>
            </a:r>
            <a:endParaRPr lang="en-US" altLang="zh-CN" dirty="0"/>
          </a:p>
          <a:p>
            <a:pPr lvl="2"/>
            <a:r>
              <a:rPr lang="en-US" altLang="zh-CN" dirty="0"/>
              <a:t>5.3.2.3 </a:t>
            </a:r>
            <a:r>
              <a:rPr lang="zh-CN" altLang="en-US" dirty="0"/>
              <a:t>文件的打开和关闭</a:t>
            </a:r>
            <a:endParaRPr lang="en-US" altLang="zh-CN" dirty="0"/>
          </a:p>
          <a:p>
            <a:pPr lvl="2"/>
            <a:r>
              <a:rPr lang="en-US" altLang="zh-CN" dirty="0"/>
              <a:t>5.3.2.4 </a:t>
            </a:r>
            <a:r>
              <a:rPr lang="zh-CN" altLang="en-US" dirty="0"/>
              <a:t>文件的读写（格式化读写）</a:t>
            </a:r>
            <a:endParaRPr lang="en-US" altLang="zh-CN" dirty="0"/>
          </a:p>
        </p:txBody>
      </p:sp>
    </p:spTree>
    <p:extLst>
      <p:ext uri="{BB962C8B-B14F-4D97-AF65-F5344CB8AC3E}">
        <p14:creationId xmlns:p14="http://schemas.microsoft.com/office/powerpoint/2010/main" val="248512494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文件处理</a:t>
            </a:r>
            <a:endParaRPr lang="en-US" dirty="0"/>
          </a:p>
        </p:txBody>
      </p:sp>
      <p:sp>
        <p:nvSpPr>
          <p:cNvPr id="3" name="内容占位符 2"/>
          <p:cNvSpPr>
            <a:spLocks noGrp="1"/>
          </p:cNvSpPr>
          <p:nvPr>
            <p:ph idx="1"/>
          </p:nvPr>
        </p:nvSpPr>
        <p:spPr>
          <a:xfrm>
            <a:off x="301625" y="1556792"/>
            <a:ext cx="8540750" cy="4968552"/>
          </a:xfrm>
        </p:spPr>
        <p:txBody>
          <a:bodyPr/>
          <a:lstStyle/>
          <a:p>
            <a:pPr>
              <a:spcAft>
                <a:spcPts val="600"/>
              </a:spcAft>
            </a:pPr>
            <a:r>
              <a:rPr lang="zh-CN" altLang="en-US" dirty="0"/>
              <a:t>程序的内存空间会随着程序运行结束而释放，内存数据也将随之不再可用</a:t>
            </a:r>
            <a:endParaRPr lang="en-US" altLang="zh-CN" dirty="0"/>
          </a:p>
          <a:p>
            <a:pPr>
              <a:spcAft>
                <a:spcPts val="600"/>
              </a:spcAft>
            </a:pPr>
            <a:r>
              <a:rPr lang="zh-CN" altLang="en-US" dirty="0"/>
              <a:t>需要长期保存的原始数据、运算结果通常保存在磁盘文件中</a:t>
            </a:r>
          </a:p>
          <a:p>
            <a:r>
              <a:rPr lang="zh-CN" altLang="en-US" dirty="0"/>
              <a:t>文件处理过程</a:t>
            </a:r>
            <a:endParaRPr lang="en-US" altLang="zh-CN" dirty="0"/>
          </a:p>
          <a:p>
            <a:pPr lvl="1"/>
            <a:r>
              <a:rPr lang="zh-CN" altLang="en-US" dirty="0"/>
              <a:t>打开或建立一个文件</a:t>
            </a:r>
            <a:endParaRPr lang="en-US" altLang="zh-CN" dirty="0"/>
          </a:p>
          <a:p>
            <a:pPr lvl="1"/>
            <a:r>
              <a:rPr lang="zh-CN" altLang="en-US" dirty="0"/>
              <a:t>向该文件写入需要存储的数据，或从该文件中读取数据</a:t>
            </a:r>
            <a:endParaRPr lang="en-US" altLang="zh-CN" dirty="0"/>
          </a:p>
          <a:p>
            <a:pPr lvl="1"/>
            <a:r>
              <a:rPr lang="zh-CN" altLang="en-US" dirty="0"/>
              <a:t>关闭文件</a:t>
            </a:r>
          </a:p>
          <a:p>
            <a:pPr>
              <a:spcBef>
                <a:spcPts val="1200"/>
              </a:spcBef>
            </a:pPr>
            <a:r>
              <a:rPr lang="zh-CN" altLang="en-US" dirty="0"/>
              <a:t>各种输入输出设备也是文件</a:t>
            </a:r>
          </a:p>
        </p:txBody>
      </p:sp>
    </p:spTree>
    <p:extLst>
      <p:ext uri="{BB962C8B-B14F-4D97-AF65-F5344CB8AC3E}">
        <p14:creationId xmlns:p14="http://schemas.microsoft.com/office/powerpoint/2010/main" val="19156958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流与文件</a:t>
            </a:r>
            <a:endParaRPr lang="en-US" dirty="0"/>
          </a:p>
        </p:txBody>
      </p:sp>
      <p:sp>
        <p:nvSpPr>
          <p:cNvPr id="5" name="内容占位符 4"/>
          <p:cNvSpPr>
            <a:spLocks noGrp="1"/>
          </p:cNvSpPr>
          <p:nvPr>
            <p:ph idx="1"/>
          </p:nvPr>
        </p:nvSpPr>
        <p:spPr>
          <a:xfrm>
            <a:off x="301625" y="1268760"/>
            <a:ext cx="8540750" cy="5112567"/>
          </a:xfrm>
        </p:spPr>
        <p:txBody>
          <a:bodyPr/>
          <a:lstStyle/>
          <a:p>
            <a:pPr>
              <a:spcAft>
                <a:spcPts val="1200"/>
              </a:spcAft>
            </a:pPr>
            <a:r>
              <a:rPr lang="en-US" altLang="zh-CN" dirty="0"/>
              <a:t>C</a:t>
            </a:r>
            <a:r>
              <a:rPr lang="zh-CN" altLang="en-US" dirty="0"/>
              <a:t>语言中，对磁盘文件以及键盘、显示器、打印机等外部设备的数据读写操作都是通过流进行的</a:t>
            </a:r>
            <a:endParaRPr lang="en-US" altLang="zh-CN" dirty="0"/>
          </a:p>
          <a:p>
            <a:pPr>
              <a:spcAft>
                <a:spcPts val="1200"/>
              </a:spcAft>
            </a:pPr>
            <a:r>
              <a:rPr lang="zh-CN" altLang="en-US" dirty="0"/>
              <a:t>通过把不同物理性质的存储设备和输入输出设备都映射为流，使得在编程时不再需要考虑不同设备之间的差异</a:t>
            </a:r>
            <a:endParaRPr lang="en-US" altLang="zh-CN" dirty="0"/>
          </a:p>
          <a:p>
            <a:r>
              <a:rPr lang="zh-CN" altLang="en-US" dirty="0"/>
              <a:t>标准流</a:t>
            </a:r>
            <a:endParaRPr lang="en-US" altLang="zh-CN" dirty="0"/>
          </a:p>
          <a:p>
            <a:pPr lvl="1"/>
            <a:r>
              <a:rPr lang="zh-CN" altLang="en-US" dirty="0"/>
              <a:t>标准输入流：</a:t>
            </a:r>
            <a:r>
              <a:rPr lang="en-US" altLang="zh-CN" dirty="0" err="1"/>
              <a:t>stdin</a:t>
            </a:r>
            <a:endParaRPr lang="en-US" altLang="zh-CN" dirty="0"/>
          </a:p>
          <a:p>
            <a:pPr lvl="1"/>
            <a:r>
              <a:rPr lang="zh-CN" altLang="en-US" dirty="0"/>
              <a:t>标准输出流：</a:t>
            </a:r>
            <a:r>
              <a:rPr lang="en-US" altLang="zh-CN" dirty="0" err="1"/>
              <a:t>stdout</a:t>
            </a:r>
            <a:endParaRPr lang="en-US" altLang="zh-CN" dirty="0"/>
          </a:p>
          <a:p>
            <a:pPr lvl="1"/>
            <a:r>
              <a:rPr lang="zh-CN" altLang="en-US" dirty="0"/>
              <a:t>标准错误流：</a:t>
            </a:r>
            <a:r>
              <a:rPr lang="en-US" altLang="zh-CN" dirty="0" err="1"/>
              <a:t>stderr</a:t>
            </a:r>
            <a:endParaRPr lang="en-US" dirty="0"/>
          </a:p>
        </p:txBody>
      </p:sp>
      <p:pic>
        <p:nvPicPr>
          <p:cNvPr id="6" name="内容占位符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129787" y="3573016"/>
            <a:ext cx="4906709" cy="2736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5057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文本文件和二进制文件</a:t>
            </a:r>
            <a:endParaRPr lang="en-US" dirty="0"/>
          </a:p>
        </p:txBody>
      </p:sp>
      <p:sp>
        <p:nvSpPr>
          <p:cNvPr id="3" name="内容占位符 2"/>
          <p:cNvSpPr>
            <a:spLocks noGrp="1"/>
          </p:cNvSpPr>
          <p:nvPr>
            <p:ph idx="1"/>
          </p:nvPr>
        </p:nvSpPr>
        <p:spPr>
          <a:xfrm>
            <a:off x="301625" y="1412776"/>
            <a:ext cx="8540750" cy="3024336"/>
          </a:xfrm>
        </p:spPr>
        <p:txBody>
          <a:bodyPr/>
          <a:lstStyle/>
          <a:p>
            <a:r>
              <a:rPr lang="zh-CN" altLang="en-US" dirty="0"/>
              <a:t>文本文件</a:t>
            </a:r>
            <a:endParaRPr lang="en-US" altLang="zh-CN" dirty="0"/>
          </a:p>
          <a:p>
            <a:pPr lvl="1"/>
            <a:r>
              <a:rPr lang="zh-CN" altLang="en-US" dirty="0"/>
              <a:t>数据以字符序列的形式表示</a:t>
            </a:r>
            <a:endParaRPr lang="en-US" altLang="zh-CN" dirty="0"/>
          </a:p>
          <a:p>
            <a:pPr lvl="1"/>
            <a:r>
              <a:rPr lang="zh-CN" altLang="en-US" dirty="0"/>
              <a:t>文件的每个字节都表示普通字符或换行符</a:t>
            </a:r>
            <a:endParaRPr lang="en-US" dirty="0"/>
          </a:p>
          <a:p>
            <a:pPr>
              <a:spcBef>
                <a:spcPts val="1800"/>
              </a:spcBef>
            </a:pPr>
            <a:r>
              <a:rPr lang="zh-CN" altLang="en-US" dirty="0"/>
              <a:t>二进制文件</a:t>
            </a:r>
            <a:endParaRPr lang="en-US" altLang="zh-CN" dirty="0"/>
          </a:p>
          <a:p>
            <a:pPr lvl="1"/>
            <a:r>
              <a:rPr lang="zh-CN" altLang="en-US" dirty="0"/>
              <a:t>按照数据在内存中存储形式的二进制位串表示</a:t>
            </a:r>
            <a:endParaRPr 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4581128"/>
            <a:ext cx="7200800" cy="1254280"/>
          </a:xfrm>
          <a:prstGeom prst="rect">
            <a:avLst/>
          </a:prstGeom>
        </p:spPr>
      </p:pic>
      <p:sp>
        <p:nvSpPr>
          <p:cNvPr id="5" name="内容占位符 2"/>
          <p:cNvSpPr txBox="1">
            <a:spLocks/>
          </p:cNvSpPr>
          <p:nvPr/>
        </p:nvSpPr>
        <p:spPr bwMode="auto">
          <a:xfrm>
            <a:off x="1691680" y="5949280"/>
            <a:ext cx="5760640"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000" dirty="0"/>
              <a:t>整数</a:t>
            </a:r>
            <a:r>
              <a:rPr lang="en-US" altLang="zh-CN" sz="2000" dirty="0"/>
              <a:t>12345</a:t>
            </a:r>
            <a:r>
              <a:rPr lang="zh-CN" altLang="en-US" sz="2000" dirty="0"/>
              <a:t>在文件中的不同存储方式</a:t>
            </a:r>
            <a:endParaRPr lang="en-US" sz="2000" dirty="0"/>
          </a:p>
        </p:txBody>
      </p:sp>
    </p:spTree>
    <p:extLst>
      <p:ext uri="{BB962C8B-B14F-4D97-AF65-F5344CB8AC3E}">
        <p14:creationId xmlns:p14="http://schemas.microsoft.com/office/powerpoint/2010/main" val="9145173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文件指针</a:t>
            </a:r>
            <a:endParaRPr lang="en-US" dirty="0"/>
          </a:p>
        </p:txBody>
      </p:sp>
      <p:sp>
        <p:nvSpPr>
          <p:cNvPr id="3" name="内容占位符 2"/>
          <p:cNvSpPr>
            <a:spLocks noGrp="1"/>
          </p:cNvSpPr>
          <p:nvPr>
            <p:ph idx="1"/>
          </p:nvPr>
        </p:nvSpPr>
        <p:spPr/>
        <p:txBody>
          <a:bodyPr/>
          <a:lstStyle/>
          <a:p>
            <a:r>
              <a:rPr lang="zh-CN" altLang="en-US" dirty="0"/>
              <a:t>文件结构体类型 </a:t>
            </a:r>
            <a:r>
              <a:rPr lang="en-US" altLang="zh-CN" dirty="0"/>
              <a:t>FILE</a:t>
            </a:r>
          </a:p>
          <a:p>
            <a:pPr lvl="1"/>
            <a:r>
              <a:rPr lang="en-US" altLang="zh-CN" dirty="0"/>
              <a:t>C</a:t>
            </a:r>
            <a:r>
              <a:rPr lang="zh-CN" altLang="en-US" dirty="0"/>
              <a:t>语言头文件中定义了文件结构体类型，其别名为</a:t>
            </a:r>
            <a:r>
              <a:rPr lang="en-US" altLang="zh-CN" dirty="0"/>
              <a:t>FILE</a:t>
            </a:r>
          </a:p>
          <a:p>
            <a:pPr lvl="1"/>
            <a:r>
              <a:rPr lang="zh-CN" altLang="en-US" dirty="0"/>
              <a:t>所有文件操作都是通过库函数实现的，不需要直接操作文件结构体</a:t>
            </a:r>
            <a:endParaRPr lang="en-US" dirty="0"/>
          </a:p>
          <a:p>
            <a:pPr lvl="1"/>
            <a:endParaRPr lang="en-US" dirty="0"/>
          </a:p>
          <a:p>
            <a:r>
              <a:rPr lang="zh-CN" altLang="en-US" dirty="0"/>
              <a:t>文件指针</a:t>
            </a:r>
            <a:endParaRPr lang="en-US" altLang="zh-CN" dirty="0"/>
          </a:p>
          <a:p>
            <a:pPr lvl="1"/>
            <a:r>
              <a:rPr lang="zh-CN" altLang="en-US" dirty="0"/>
              <a:t>文件处理函数以文件指针类型作为参数或返回值类型</a:t>
            </a:r>
            <a:endParaRPr lang="en-US" dirty="0"/>
          </a:p>
          <a:p>
            <a:pPr lvl="1"/>
            <a:r>
              <a:rPr lang="en-US" dirty="0"/>
              <a:t>FILE *fp1, fp2;</a:t>
            </a:r>
          </a:p>
        </p:txBody>
      </p:sp>
    </p:spTree>
    <p:extLst>
      <p:ext uri="{BB962C8B-B14F-4D97-AF65-F5344CB8AC3E}">
        <p14:creationId xmlns:p14="http://schemas.microsoft.com/office/powerpoint/2010/main" val="10555534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文件的打开</a:t>
            </a:r>
            <a:endParaRPr lang="en-US" dirty="0"/>
          </a:p>
        </p:txBody>
      </p:sp>
      <p:sp>
        <p:nvSpPr>
          <p:cNvPr id="3" name="内容占位符 2"/>
          <p:cNvSpPr>
            <a:spLocks noGrp="1"/>
          </p:cNvSpPr>
          <p:nvPr>
            <p:ph idx="1"/>
          </p:nvPr>
        </p:nvSpPr>
        <p:spPr>
          <a:xfrm>
            <a:off x="301624" y="1268760"/>
            <a:ext cx="8662863" cy="4830415"/>
          </a:xfrm>
        </p:spPr>
        <p:txBody>
          <a:bodyPr/>
          <a:lstStyle/>
          <a:p>
            <a:r>
              <a:rPr lang="zh-CN" altLang="en-US" dirty="0"/>
              <a:t>函数原型</a:t>
            </a:r>
          </a:p>
          <a:p>
            <a:pPr lvl="1"/>
            <a:r>
              <a:rPr lang="en-US" dirty="0"/>
              <a:t>FILE *</a:t>
            </a:r>
            <a:r>
              <a:rPr lang="en-US" dirty="0" err="1"/>
              <a:t>fopen</a:t>
            </a:r>
            <a:r>
              <a:rPr lang="en-US" dirty="0"/>
              <a:t>(</a:t>
            </a:r>
            <a:r>
              <a:rPr lang="en-US" dirty="0" err="1"/>
              <a:t>const</a:t>
            </a:r>
            <a:r>
              <a:rPr lang="en-US" dirty="0"/>
              <a:t> char *filename, </a:t>
            </a:r>
            <a:r>
              <a:rPr lang="en-US" dirty="0" err="1"/>
              <a:t>const</a:t>
            </a:r>
            <a:r>
              <a:rPr lang="en-US" dirty="0"/>
              <a:t> char *mode);</a:t>
            </a:r>
          </a:p>
          <a:p>
            <a:r>
              <a:rPr lang="zh-CN" altLang="en-US" dirty="0"/>
              <a:t>参数</a:t>
            </a:r>
            <a:endParaRPr lang="en-US" dirty="0"/>
          </a:p>
          <a:p>
            <a:pPr lvl="1"/>
            <a:r>
              <a:rPr lang="en-US" dirty="0"/>
              <a:t>filename</a:t>
            </a:r>
            <a:r>
              <a:rPr lang="zh-CN" altLang="en-US" dirty="0"/>
              <a:t>：</a:t>
            </a:r>
            <a:r>
              <a:rPr lang="en-US" altLang="zh-CN" dirty="0"/>
              <a:t>	</a:t>
            </a:r>
            <a:r>
              <a:rPr lang="zh-CN" altLang="en-US" dirty="0"/>
              <a:t>要访问的文件路径</a:t>
            </a:r>
            <a:endParaRPr lang="en-US" altLang="zh-CN" dirty="0"/>
          </a:p>
          <a:p>
            <a:pPr lvl="1"/>
            <a:r>
              <a:rPr lang="en-US" dirty="0"/>
              <a:t>mode</a:t>
            </a:r>
            <a:r>
              <a:rPr lang="zh-CN" altLang="en-US" dirty="0"/>
              <a:t>：</a:t>
            </a:r>
            <a:r>
              <a:rPr lang="en-US" altLang="zh-CN" dirty="0"/>
              <a:t>	</a:t>
            </a:r>
            <a:r>
              <a:rPr lang="zh-CN" altLang="en-US" dirty="0"/>
              <a:t>文件操作模式</a:t>
            </a:r>
            <a:endParaRPr lang="en-US" altLang="zh-CN" dirty="0"/>
          </a:p>
          <a:p>
            <a:r>
              <a:rPr lang="zh-CN" altLang="en-US" dirty="0"/>
              <a:t>返回值</a:t>
            </a:r>
            <a:endParaRPr lang="en-US" altLang="zh-CN" dirty="0"/>
          </a:p>
          <a:p>
            <a:pPr lvl="1"/>
            <a:r>
              <a:rPr lang="zh-CN" altLang="en-US" dirty="0"/>
              <a:t>若成功，返回文件指针</a:t>
            </a:r>
            <a:endParaRPr lang="en-US" altLang="zh-CN" dirty="0"/>
          </a:p>
          <a:p>
            <a:pPr lvl="1"/>
            <a:r>
              <a:rPr lang="zh-CN" altLang="en-US" dirty="0"/>
              <a:t>若失败，返回</a:t>
            </a:r>
            <a:r>
              <a:rPr lang="en-US" altLang="zh-CN" dirty="0"/>
              <a:t>NULL</a:t>
            </a:r>
            <a:endParaRPr lang="en-US" dirty="0"/>
          </a:p>
          <a:p>
            <a:endParaRPr lang="en-US" dirty="0"/>
          </a:p>
        </p:txBody>
      </p:sp>
    </p:spTree>
    <p:extLst>
      <p:ext uri="{BB962C8B-B14F-4D97-AF65-F5344CB8AC3E}">
        <p14:creationId xmlns:p14="http://schemas.microsoft.com/office/powerpoint/2010/main" val="30922693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文件模式</a:t>
            </a:r>
            <a:endParaRPr lang="en-US" dirty="0"/>
          </a:p>
        </p:txBody>
      </p:sp>
      <p:graphicFrame>
        <p:nvGraphicFramePr>
          <p:cNvPr id="4" name="表格 3"/>
          <p:cNvGraphicFramePr>
            <a:graphicFrameLocks noGrp="1"/>
          </p:cNvGraphicFramePr>
          <p:nvPr/>
        </p:nvGraphicFramePr>
        <p:xfrm>
          <a:off x="147982" y="1340772"/>
          <a:ext cx="8856984" cy="4896540"/>
        </p:xfrm>
        <a:graphic>
          <a:graphicData uri="http://schemas.openxmlformats.org/drawingml/2006/table">
            <a:tbl>
              <a:tblPr firstRow="1" firstCol="1" bandRow="1">
                <a:tableStyleId>{5C22544A-7EE6-4342-B048-85BDC9FD1C3A}</a:tableStyleId>
              </a:tblPr>
              <a:tblGrid>
                <a:gridCol w="720080">
                  <a:extLst>
                    <a:ext uri="{9D8B030D-6E8A-4147-A177-3AD203B41FA5}">
                      <a16:colId xmlns:a16="http://schemas.microsoft.com/office/drawing/2014/main" val="742104237"/>
                    </a:ext>
                  </a:extLst>
                </a:gridCol>
                <a:gridCol w="1329470">
                  <a:extLst>
                    <a:ext uri="{9D8B030D-6E8A-4147-A177-3AD203B41FA5}">
                      <a16:colId xmlns:a16="http://schemas.microsoft.com/office/drawing/2014/main" val="1271007294"/>
                    </a:ext>
                  </a:extLst>
                </a:gridCol>
                <a:gridCol w="6807434">
                  <a:extLst>
                    <a:ext uri="{9D8B030D-6E8A-4147-A177-3AD203B41FA5}">
                      <a16:colId xmlns:a16="http://schemas.microsoft.com/office/drawing/2014/main" val="3975008615"/>
                    </a:ext>
                  </a:extLst>
                </a:gridCol>
              </a:tblGrid>
              <a:tr h="608049">
                <a:tc gridSpan="2">
                  <a:txBody>
                    <a:bodyPr/>
                    <a:lstStyle/>
                    <a:p>
                      <a:pPr algn="ctr">
                        <a:lnSpc>
                          <a:spcPct val="120000"/>
                        </a:lnSpc>
                        <a:spcAft>
                          <a:spcPts val="0"/>
                        </a:spcAft>
                      </a:pPr>
                      <a:r>
                        <a:rPr lang="zh-CN" sz="1800" b="1" kern="100" dirty="0">
                          <a:solidFill>
                            <a:srgbClr val="000000"/>
                          </a:solidFill>
                          <a:effectLst/>
                          <a:latin typeface="微软雅黑" panose="020B0503020204020204" pitchFamily="34" charset="-122"/>
                          <a:ea typeface="微软雅黑" panose="020B0503020204020204" pitchFamily="34" charset="-122"/>
                        </a:rPr>
                        <a:t>文件模式</a:t>
                      </a:r>
                      <a:endParaRPr lang="en-US" sz="18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rowSpan="2">
                  <a:txBody>
                    <a:bodyPr/>
                    <a:lstStyle/>
                    <a:p>
                      <a:pPr algn="ctr">
                        <a:lnSpc>
                          <a:spcPct val="120000"/>
                        </a:lnSpc>
                        <a:spcAft>
                          <a:spcPts val="0"/>
                        </a:spcAft>
                      </a:pPr>
                      <a:r>
                        <a:rPr lang="zh-CN" sz="1800" b="1" kern="100" dirty="0">
                          <a:solidFill>
                            <a:srgbClr val="000000"/>
                          </a:solidFill>
                          <a:effectLst/>
                          <a:latin typeface="微软雅黑" panose="020B0503020204020204" pitchFamily="34" charset="-122"/>
                          <a:ea typeface="微软雅黑" panose="020B0503020204020204" pitchFamily="34" charset="-122"/>
                        </a:rPr>
                        <a:t>意  义</a:t>
                      </a:r>
                      <a:endParaRPr lang="en-US" sz="18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0634416"/>
                  </a:ext>
                </a:extLst>
              </a:tr>
              <a:tr h="608049">
                <a:tc>
                  <a:txBody>
                    <a:bodyPr/>
                    <a:lstStyle/>
                    <a:p>
                      <a:pPr algn="ctr">
                        <a:lnSpc>
                          <a:spcPct val="120000"/>
                        </a:lnSpc>
                        <a:spcAft>
                          <a:spcPts val="0"/>
                        </a:spcAft>
                      </a:pPr>
                      <a:r>
                        <a:rPr lang="zh-CN" sz="1800" b="1" kern="100" dirty="0">
                          <a:solidFill>
                            <a:srgbClr val="000000"/>
                          </a:solidFill>
                          <a:effectLst/>
                          <a:latin typeface="微软雅黑" panose="020B0503020204020204" pitchFamily="34" charset="-122"/>
                          <a:ea typeface="微软雅黑" panose="020B0503020204020204" pitchFamily="34" charset="-122"/>
                        </a:rPr>
                        <a:t>文本</a:t>
                      </a:r>
                      <a:endParaRPr lang="en-US" sz="18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0"/>
                        </a:spcAft>
                      </a:pPr>
                      <a:r>
                        <a:rPr lang="zh-CN" sz="1800" b="1" kern="100" dirty="0">
                          <a:solidFill>
                            <a:srgbClr val="000000"/>
                          </a:solidFill>
                          <a:effectLst/>
                          <a:latin typeface="微软雅黑" panose="020B0503020204020204" pitchFamily="34" charset="-122"/>
                          <a:ea typeface="微软雅黑" panose="020B0503020204020204" pitchFamily="34" charset="-122"/>
                        </a:rPr>
                        <a:t>二进制</a:t>
                      </a:r>
                      <a:endParaRPr lang="en-US" sz="18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560309291"/>
                  </a:ext>
                </a:extLst>
              </a:tr>
              <a:tr h="613407">
                <a:tc>
                  <a:txBody>
                    <a:bodyPr/>
                    <a:lstStyle/>
                    <a:p>
                      <a:pPr algn="ctr">
                        <a:lnSpc>
                          <a:spcPct val="120000"/>
                        </a:lnSpc>
                        <a:spcAft>
                          <a:spcPts val="0"/>
                        </a:spcAft>
                      </a:pPr>
                      <a:r>
                        <a:rPr lang="en-US" sz="1800" b="0" kern="100" dirty="0">
                          <a:solidFill>
                            <a:srgbClr val="000000"/>
                          </a:solidFill>
                          <a:effectLst/>
                          <a:latin typeface="微软雅黑" panose="020B0503020204020204" pitchFamily="34" charset="-122"/>
                          <a:ea typeface="微软雅黑" panose="020B0503020204020204" pitchFamily="34" charset="-122"/>
                        </a:rPr>
                        <a:t>r</a:t>
                      </a:r>
                      <a:endParaRPr lang="en-US" sz="1800" b="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0"/>
                        </a:spcAft>
                      </a:pPr>
                      <a:r>
                        <a:rPr lang="en-US" sz="1800" b="0" kern="100">
                          <a:solidFill>
                            <a:srgbClr val="000000"/>
                          </a:solidFill>
                          <a:effectLst/>
                          <a:latin typeface="微软雅黑" panose="020B0503020204020204" pitchFamily="34" charset="-122"/>
                          <a:ea typeface="微软雅黑" panose="020B0503020204020204" pitchFamily="34" charset="-122"/>
                        </a:rPr>
                        <a:t>rb</a:t>
                      </a:r>
                      <a:endParaRPr lang="en-US" sz="1800" b="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20000"/>
                        </a:lnSpc>
                        <a:spcAft>
                          <a:spcPts val="0"/>
                        </a:spcAft>
                      </a:pPr>
                      <a:r>
                        <a:rPr lang="zh-CN" sz="1800" b="0" kern="100">
                          <a:solidFill>
                            <a:srgbClr val="000000"/>
                          </a:solidFill>
                          <a:effectLst/>
                          <a:latin typeface="微软雅黑" panose="020B0503020204020204" pitchFamily="34" charset="-122"/>
                          <a:ea typeface="微软雅黑" panose="020B0503020204020204" pitchFamily="34" charset="-122"/>
                        </a:rPr>
                        <a:t>只读，打开已有文件</a:t>
                      </a:r>
                      <a:endParaRPr lang="en-US" sz="1800" b="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842021"/>
                  </a:ext>
                </a:extLst>
              </a:tr>
              <a:tr h="613407">
                <a:tc>
                  <a:txBody>
                    <a:bodyPr/>
                    <a:lstStyle/>
                    <a:p>
                      <a:pPr algn="ctr">
                        <a:lnSpc>
                          <a:spcPct val="120000"/>
                        </a:lnSpc>
                        <a:spcAft>
                          <a:spcPts val="0"/>
                        </a:spcAft>
                      </a:pPr>
                      <a:r>
                        <a:rPr lang="en-US" sz="1800" b="0" kern="100">
                          <a:solidFill>
                            <a:srgbClr val="000000"/>
                          </a:solidFill>
                          <a:effectLst/>
                          <a:latin typeface="微软雅黑" panose="020B0503020204020204" pitchFamily="34" charset="-122"/>
                          <a:ea typeface="微软雅黑" panose="020B0503020204020204" pitchFamily="34" charset="-122"/>
                        </a:rPr>
                        <a:t>w</a:t>
                      </a:r>
                      <a:endParaRPr lang="en-US" sz="1800" b="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0"/>
                        </a:spcAft>
                      </a:pPr>
                      <a:r>
                        <a:rPr lang="en-US" sz="1800" b="0" kern="100">
                          <a:solidFill>
                            <a:srgbClr val="000000"/>
                          </a:solidFill>
                          <a:effectLst/>
                          <a:latin typeface="微软雅黑" panose="020B0503020204020204" pitchFamily="34" charset="-122"/>
                          <a:ea typeface="微软雅黑" panose="020B0503020204020204" pitchFamily="34" charset="-122"/>
                        </a:rPr>
                        <a:t>wb</a:t>
                      </a:r>
                      <a:endParaRPr lang="en-US" sz="1800" b="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20000"/>
                        </a:lnSpc>
                        <a:spcAft>
                          <a:spcPts val="0"/>
                        </a:spcAft>
                      </a:pPr>
                      <a:r>
                        <a:rPr lang="zh-CN" sz="1800" b="0" kern="100">
                          <a:solidFill>
                            <a:srgbClr val="000000"/>
                          </a:solidFill>
                          <a:effectLst/>
                          <a:latin typeface="微软雅黑" panose="020B0503020204020204" pitchFamily="34" charset="-122"/>
                          <a:ea typeface="微软雅黑" panose="020B0503020204020204" pitchFamily="34" charset="-122"/>
                        </a:rPr>
                        <a:t>只写，打开或创建文件，若文件已存在则文件长度清零</a:t>
                      </a:r>
                      <a:endParaRPr lang="en-US" sz="1800" b="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9567520"/>
                  </a:ext>
                </a:extLst>
              </a:tr>
              <a:tr h="613407">
                <a:tc>
                  <a:txBody>
                    <a:bodyPr/>
                    <a:lstStyle/>
                    <a:p>
                      <a:pPr algn="ctr">
                        <a:lnSpc>
                          <a:spcPct val="120000"/>
                        </a:lnSpc>
                        <a:spcAft>
                          <a:spcPts val="0"/>
                        </a:spcAft>
                      </a:pPr>
                      <a:r>
                        <a:rPr lang="en-US" sz="1800" b="0" kern="100">
                          <a:solidFill>
                            <a:srgbClr val="000000"/>
                          </a:solidFill>
                          <a:effectLst/>
                          <a:latin typeface="微软雅黑" panose="020B0503020204020204" pitchFamily="34" charset="-122"/>
                          <a:ea typeface="微软雅黑" panose="020B0503020204020204" pitchFamily="34" charset="-122"/>
                        </a:rPr>
                        <a:t>a</a:t>
                      </a:r>
                      <a:endParaRPr lang="en-US" sz="1800" b="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0"/>
                        </a:spcAft>
                      </a:pPr>
                      <a:r>
                        <a:rPr lang="en-US" sz="1800" b="0" kern="100">
                          <a:solidFill>
                            <a:srgbClr val="000000"/>
                          </a:solidFill>
                          <a:effectLst/>
                          <a:latin typeface="微软雅黑" panose="020B0503020204020204" pitchFamily="34" charset="-122"/>
                          <a:ea typeface="微软雅黑" panose="020B0503020204020204" pitchFamily="34" charset="-122"/>
                        </a:rPr>
                        <a:t>ab</a:t>
                      </a:r>
                      <a:endParaRPr lang="en-US" sz="1800" b="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20000"/>
                        </a:lnSpc>
                        <a:spcAft>
                          <a:spcPts val="0"/>
                        </a:spcAft>
                      </a:pPr>
                      <a:r>
                        <a:rPr lang="zh-CN" sz="1800" b="0" kern="100" dirty="0">
                          <a:solidFill>
                            <a:srgbClr val="000000"/>
                          </a:solidFill>
                          <a:effectLst/>
                          <a:latin typeface="微软雅黑" panose="020B0503020204020204" pitchFamily="34" charset="-122"/>
                          <a:ea typeface="微软雅黑" panose="020B0503020204020204" pitchFamily="34" charset="-122"/>
                        </a:rPr>
                        <a:t>追加，打开或创建文件，若文件已存在则从文件末尾开始写入数据</a:t>
                      </a:r>
                      <a:endParaRPr lang="en-US" sz="1800" b="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2423726"/>
                  </a:ext>
                </a:extLst>
              </a:tr>
              <a:tr h="613407">
                <a:tc>
                  <a:txBody>
                    <a:bodyPr/>
                    <a:lstStyle/>
                    <a:p>
                      <a:pPr algn="ctr">
                        <a:lnSpc>
                          <a:spcPct val="120000"/>
                        </a:lnSpc>
                        <a:spcAft>
                          <a:spcPts val="0"/>
                        </a:spcAft>
                      </a:pPr>
                      <a:r>
                        <a:rPr lang="en-US" sz="1800" b="0" kern="100">
                          <a:solidFill>
                            <a:srgbClr val="000000"/>
                          </a:solidFill>
                          <a:effectLst/>
                          <a:latin typeface="微软雅黑" panose="020B0503020204020204" pitchFamily="34" charset="-122"/>
                          <a:ea typeface="微软雅黑" panose="020B0503020204020204" pitchFamily="34" charset="-122"/>
                        </a:rPr>
                        <a:t>r+</a:t>
                      </a:r>
                      <a:endParaRPr lang="en-US" sz="1800" b="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0"/>
                        </a:spcAft>
                      </a:pPr>
                      <a:r>
                        <a:rPr lang="en-US" sz="1800" b="0" kern="100">
                          <a:solidFill>
                            <a:srgbClr val="000000"/>
                          </a:solidFill>
                          <a:effectLst/>
                          <a:latin typeface="微软雅黑" panose="020B0503020204020204" pitchFamily="34" charset="-122"/>
                          <a:ea typeface="微软雅黑" panose="020B0503020204020204" pitchFamily="34" charset="-122"/>
                        </a:rPr>
                        <a:t>r+b, rb+</a:t>
                      </a:r>
                      <a:endParaRPr lang="en-US" sz="1800" b="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20000"/>
                        </a:lnSpc>
                        <a:spcAft>
                          <a:spcPts val="0"/>
                        </a:spcAft>
                      </a:pPr>
                      <a:r>
                        <a:rPr lang="zh-CN" sz="1800" b="0" kern="100" dirty="0">
                          <a:solidFill>
                            <a:srgbClr val="000000"/>
                          </a:solidFill>
                          <a:effectLst/>
                          <a:latin typeface="微软雅黑" panose="020B0503020204020204" pitchFamily="34" charset="-122"/>
                          <a:ea typeface="微软雅黑" panose="020B0503020204020204" pitchFamily="34" charset="-122"/>
                        </a:rPr>
                        <a:t>读写，打开已有文件</a:t>
                      </a:r>
                      <a:endParaRPr lang="en-US" sz="1800" b="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3603194"/>
                  </a:ext>
                </a:extLst>
              </a:tr>
              <a:tr h="613407">
                <a:tc>
                  <a:txBody>
                    <a:bodyPr/>
                    <a:lstStyle/>
                    <a:p>
                      <a:pPr algn="ctr">
                        <a:lnSpc>
                          <a:spcPct val="120000"/>
                        </a:lnSpc>
                        <a:spcAft>
                          <a:spcPts val="0"/>
                        </a:spcAft>
                      </a:pPr>
                      <a:r>
                        <a:rPr lang="en-US" sz="1800" b="0" kern="100">
                          <a:solidFill>
                            <a:srgbClr val="000000"/>
                          </a:solidFill>
                          <a:effectLst/>
                          <a:latin typeface="微软雅黑" panose="020B0503020204020204" pitchFamily="34" charset="-122"/>
                          <a:ea typeface="微软雅黑" panose="020B0503020204020204" pitchFamily="34" charset="-122"/>
                        </a:rPr>
                        <a:t>w+</a:t>
                      </a:r>
                      <a:endParaRPr lang="en-US" sz="1800" b="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0"/>
                        </a:spcAft>
                      </a:pPr>
                      <a:r>
                        <a:rPr lang="en-US" sz="1800" b="0" kern="100" dirty="0" err="1">
                          <a:solidFill>
                            <a:srgbClr val="000000"/>
                          </a:solidFill>
                          <a:effectLst/>
                          <a:latin typeface="微软雅黑" panose="020B0503020204020204" pitchFamily="34" charset="-122"/>
                          <a:ea typeface="微软雅黑" panose="020B0503020204020204" pitchFamily="34" charset="-122"/>
                        </a:rPr>
                        <a:t>w+b</a:t>
                      </a:r>
                      <a:r>
                        <a:rPr lang="en-US" sz="1800" b="0" kern="100" dirty="0">
                          <a:solidFill>
                            <a:srgbClr val="000000"/>
                          </a:solidFill>
                          <a:effectLst/>
                          <a:latin typeface="微软雅黑" panose="020B0503020204020204" pitchFamily="34" charset="-122"/>
                          <a:ea typeface="微软雅黑" panose="020B0503020204020204" pitchFamily="34" charset="-122"/>
                        </a:rPr>
                        <a:t>, </a:t>
                      </a:r>
                      <a:r>
                        <a:rPr lang="en-US" sz="1800" b="0" kern="100" dirty="0" err="1">
                          <a:solidFill>
                            <a:srgbClr val="000000"/>
                          </a:solidFill>
                          <a:effectLst/>
                          <a:latin typeface="微软雅黑" panose="020B0503020204020204" pitchFamily="34" charset="-122"/>
                          <a:ea typeface="微软雅黑" panose="020B0503020204020204" pitchFamily="34" charset="-122"/>
                        </a:rPr>
                        <a:t>wb</a:t>
                      </a:r>
                      <a:r>
                        <a:rPr lang="en-US" sz="1800" b="0" kern="100" dirty="0">
                          <a:solidFill>
                            <a:srgbClr val="000000"/>
                          </a:solidFill>
                          <a:effectLst/>
                          <a:latin typeface="微软雅黑" panose="020B0503020204020204" pitchFamily="34" charset="-122"/>
                          <a:ea typeface="微软雅黑" panose="020B0503020204020204" pitchFamily="34" charset="-122"/>
                        </a:rPr>
                        <a:t>+</a:t>
                      </a:r>
                      <a:endParaRPr lang="en-US" sz="1800" b="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20000"/>
                        </a:lnSpc>
                        <a:spcAft>
                          <a:spcPts val="0"/>
                        </a:spcAft>
                      </a:pPr>
                      <a:r>
                        <a:rPr lang="zh-CN" sz="1800" b="0" kern="100" dirty="0">
                          <a:solidFill>
                            <a:srgbClr val="000000"/>
                          </a:solidFill>
                          <a:effectLst/>
                          <a:latin typeface="微软雅黑" panose="020B0503020204020204" pitchFamily="34" charset="-122"/>
                          <a:ea typeface="微软雅黑" panose="020B0503020204020204" pitchFamily="34" charset="-122"/>
                        </a:rPr>
                        <a:t>读写，打开或创建文件，若文件已存在则文件长度清零</a:t>
                      </a:r>
                      <a:endParaRPr lang="en-US" sz="1800" b="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8481672"/>
                  </a:ext>
                </a:extLst>
              </a:tr>
              <a:tr h="613407">
                <a:tc>
                  <a:txBody>
                    <a:bodyPr/>
                    <a:lstStyle/>
                    <a:p>
                      <a:pPr algn="ctr">
                        <a:lnSpc>
                          <a:spcPct val="120000"/>
                        </a:lnSpc>
                        <a:spcAft>
                          <a:spcPts val="0"/>
                        </a:spcAft>
                      </a:pPr>
                      <a:r>
                        <a:rPr lang="en-US" sz="1800" b="0" kern="100">
                          <a:solidFill>
                            <a:srgbClr val="000000"/>
                          </a:solidFill>
                          <a:effectLst/>
                          <a:latin typeface="微软雅黑" panose="020B0503020204020204" pitchFamily="34" charset="-122"/>
                          <a:ea typeface="微软雅黑" panose="020B0503020204020204" pitchFamily="34" charset="-122"/>
                        </a:rPr>
                        <a:t>a+</a:t>
                      </a:r>
                      <a:endParaRPr lang="en-US" sz="1800" b="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20000"/>
                        </a:lnSpc>
                        <a:spcAft>
                          <a:spcPts val="0"/>
                        </a:spcAft>
                      </a:pPr>
                      <a:r>
                        <a:rPr lang="en-US" sz="1800" b="0" kern="100">
                          <a:solidFill>
                            <a:srgbClr val="000000"/>
                          </a:solidFill>
                          <a:effectLst/>
                          <a:latin typeface="微软雅黑" panose="020B0503020204020204" pitchFamily="34" charset="-122"/>
                          <a:ea typeface="微软雅黑" panose="020B0503020204020204" pitchFamily="34" charset="-122"/>
                        </a:rPr>
                        <a:t>a+b, ab+</a:t>
                      </a:r>
                      <a:endParaRPr lang="en-US" sz="1800" b="0" kern="1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20000"/>
                        </a:lnSpc>
                        <a:spcAft>
                          <a:spcPts val="0"/>
                        </a:spcAft>
                      </a:pPr>
                      <a:r>
                        <a:rPr lang="zh-CN" sz="1800" b="0" kern="100" dirty="0">
                          <a:solidFill>
                            <a:srgbClr val="000000"/>
                          </a:solidFill>
                          <a:effectLst/>
                          <a:latin typeface="微软雅黑" panose="020B0503020204020204" pitchFamily="34" charset="-122"/>
                          <a:ea typeface="微软雅黑" panose="020B0503020204020204" pitchFamily="34" charset="-122"/>
                        </a:rPr>
                        <a:t>读写，打开或创建文件，若文件已存在则从文件末尾开始写入数据</a:t>
                      </a:r>
                      <a:endParaRPr lang="en-US" sz="1800" b="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697963"/>
                  </a:ext>
                </a:extLst>
              </a:tr>
            </a:tbl>
          </a:graphicData>
        </a:graphic>
      </p:graphicFrame>
    </p:spTree>
    <p:extLst>
      <p:ext uri="{BB962C8B-B14F-4D97-AF65-F5344CB8AC3E}">
        <p14:creationId xmlns:p14="http://schemas.microsoft.com/office/powerpoint/2010/main" val="16750030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文件的关闭</a:t>
            </a:r>
            <a:endParaRPr lang="en-US" dirty="0"/>
          </a:p>
        </p:txBody>
      </p:sp>
      <p:sp>
        <p:nvSpPr>
          <p:cNvPr id="3" name="内容占位符 2"/>
          <p:cNvSpPr>
            <a:spLocks noGrp="1"/>
          </p:cNvSpPr>
          <p:nvPr>
            <p:ph idx="1"/>
          </p:nvPr>
        </p:nvSpPr>
        <p:spPr/>
        <p:txBody>
          <a:bodyPr/>
          <a:lstStyle/>
          <a:p>
            <a:r>
              <a:rPr lang="zh-CN" altLang="en-US" dirty="0"/>
              <a:t>函数原型</a:t>
            </a:r>
          </a:p>
          <a:p>
            <a:pPr lvl="1"/>
            <a:r>
              <a:rPr lang="en-US" dirty="0" err="1"/>
              <a:t>int</a:t>
            </a:r>
            <a:r>
              <a:rPr lang="en-US" dirty="0"/>
              <a:t> </a:t>
            </a:r>
            <a:r>
              <a:rPr lang="en-US" dirty="0" err="1"/>
              <a:t>fclose</a:t>
            </a:r>
            <a:r>
              <a:rPr lang="en-US" dirty="0"/>
              <a:t>(FILE *stream);</a:t>
            </a:r>
          </a:p>
          <a:p>
            <a:r>
              <a:rPr lang="zh-CN" altLang="en-US" dirty="0"/>
              <a:t>参数</a:t>
            </a:r>
          </a:p>
          <a:p>
            <a:pPr lvl="1"/>
            <a:r>
              <a:rPr lang="en-US" dirty="0"/>
              <a:t>stream：</a:t>
            </a:r>
            <a:r>
              <a:rPr lang="zh-CN" altLang="en-US" dirty="0"/>
              <a:t>要关闭的文件指针</a:t>
            </a:r>
          </a:p>
          <a:p>
            <a:r>
              <a:rPr lang="zh-CN" altLang="en-US" dirty="0"/>
              <a:t>返回值</a:t>
            </a:r>
          </a:p>
          <a:p>
            <a:pPr lvl="1"/>
            <a:r>
              <a:rPr lang="zh-CN" altLang="en-US" dirty="0"/>
              <a:t>若成功，返回</a:t>
            </a:r>
            <a:r>
              <a:rPr lang="en-US" altLang="zh-CN" dirty="0"/>
              <a:t>0</a:t>
            </a:r>
            <a:endParaRPr lang="zh-CN" altLang="en-US" dirty="0"/>
          </a:p>
          <a:p>
            <a:pPr lvl="1"/>
            <a:r>
              <a:rPr lang="zh-CN" altLang="en-US" dirty="0"/>
              <a:t>若失败，返回</a:t>
            </a:r>
            <a:r>
              <a:rPr lang="en-US" dirty="0"/>
              <a:t>EOF (-1)</a:t>
            </a:r>
          </a:p>
        </p:txBody>
      </p:sp>
    </p:spTree>
    <p:extLst>
      <p:ext uri="{BB962C8B-B14F-4D97-AF65-F5344CB8AC3E}">
        <p14:creationId xmlns:p14="http://schemas.microsoft.com/office/powerpoint/2010/main" val="3050609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文件的打开和关闭举例</a:t>
            </a:r>
            <a:endParaRPr lang="en-US" dirty="0"/>
          </a:p>
        </p:txBody>
      </p:sp>
      <p:pic>
        <p:nvPicPr>
          <p:cNvPr id="4" name="内容占位符 3" descr="5.4-04.c - Code::Blocks 20.03"/>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4636" t="9448" r="23686" b="9558"/>
          <a:stretch/>
        </p:blipFill>
        <p:spPr>
          <a:xfrm>
            <a:off x="1187624" y="1412776"/>
            <a:ext cx="6696744" cy="5290882"/>
          </a:xfrm>
        </p:spPr>
      </p:pic>
      <p:sp>
        <p:nvSpPr>
          <p:cNvPr id="5" name="内容占位符 2">
            <a:extLst>
              <a:ext uri="{FF2B5EF4-FFF2-40B4-BE49-F238E27FC236}">
                <a16:creationId xmlns:a16="http://schemas.microsoft.com/office/drawing/2014/main" id="{A6A0FB7E-7955-4311-BF26-D329C5A7A7C6}"/>
              </a:ext>
            </a:extLst>
          </p:cNvPr>
          <p:cNvSpPr txBox="1">
            <a:spLocks/>
          </p:cNvSpPr>
          <p:nvPr/>
        </p:nvSpPr>
        <p:spPr bwMode="auto">
          <a:xfrm>
            <a:off x="5148064" y="2924944"/>
            <a:ext cx="2736304" cy="432048"/>
          </a:xfrm>
          <a:prstGeom prst="wedgeRectCallout">
            <a:avLst>
              <a:gd name="adj1" fmla="val -65764"/>
              <a:gd name="adj2" fmla="val 102644"/>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以文本模式只读打开文件</a:t>
            </a:r>
          </a:p>
        </p:txBody>
      </p:sp>
      <p:sp>
        <p:nvSpPr>
          <p:cNvPr id="6" name="内容占位符 2">
            <a:extLst>
              <a:ext uri="{FF2B5EF4-FFF2-40B4-BE49-F238E27FC236}">
                <a16:creationId xmlns:a16="http://schemas.microsoft.com/office/drawing/2014/main" id="{A6A0FB7E-7955-4311-BF26-D329C5A7A7C6}"/>
              </a:ext>
            </a:extLst>
          </p:cNvPr>
          <p:cNvSpPr txBox="1">
            <a:spLocks/>
          </p:cNvSpPr>
          <p:nvPr/>
        </p:nvSpPr>
        <p:spPr bwMode="auto">
          <a:xfrm>
            <a:off x="5292080" y="4797152"/>
            <a:ext cx="2520280" cy="720080"/>
          </a:xfrm>
          <a:prstGeom prst="wedgeRectCallout">
            <a:avLst>
              <a:gd name="adj1" fmla="val -58093"/>
              <a:gd name="adj2" fmla="val -92943"/>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若文件打开失败，输出提示信息后，退出程序</a:t>
            </a:r>
          </a:p>
        </p:txBody>
      </p:sp>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5292080" y="5949280"/>
            <a:ext cx="2736304" cy="432048"/>
          </a:xfrm>
          <a:prstGeom prst="wedgeRectCallout">
            <a:avLst>
              <a:gd name="adj1" fmla="val -130185"/>
              <a:gd name="adj2" fmla="val -49155"/>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文件操作完成后关闭文件</a:t>
            </a:r>
          </a:p>
        </p:txBody>
      </p:sp>
    </p:spTree>
    <p:extLst>
      <p:ext uri="{BB962C8B-B14F-4D97-AF65-F5344CB8AC3E}">
        <p14:creationId xmlns:p14="http://schemas.microsoft.com/office/powerpoint/2010/main" val="37784654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文件的读写</a:t>
            </a:r>
            <a:endParaRPr lang="en-US" dirty="0"/>
          </a:p>
        </p:txBody>
      </p:sp>
      <p:sp>
        <p:nvSpPr>
          <p:cNvPr id="3" name="内容占位符 2"/>
          <p:cNvSpPr>
            <a:spLocks noGrp="1"/>
          </p:cNvSpPr>
          <p:nvPr>
            <p:ph idx="1"/>
          </p:nvPr>
        </p:nvSpPr>
        <p:spPr/>
        <p:txBody>
          <a:bodyPr/>
          <a:lstStyle/>
          <a:p>
            <a:r>
              <a:rPr lang="zh-CN" altLang="en-US" dirty="0"/>
              <a:t>格式化读写函数</a:t>
            </a:r>
            <a:endParaRPr lang="en-US" altLang="zh-CN" dirty="0"/>
          </a:p>
          <a:p>
            <a:pPr lvl="1"/>
            <a:r>
              <a:rPr lang="en-US" altLang="zh-CN" dirty="0" err="1"/>
              <a:t>fscanf</a:t>
            </a:r>
            <a:r>
              <a:rPr lang="zh-CN" altLang="en-US" dirty="0"/>
              <a:t>和</a:t>
            </a:r>
            <a:r>
              <a:rPr lang="en-US" altLang="zh-CN" dirty="0" err="1"/>
              <a:t>fprintf</a:t>
            </a:r>
            <a:r>
              <a:rPr lang="zh-CN" altLang="en-US" dirty="0"/>
              <a:t>，用于格式化文本文件的读写</a:t>
            </a:r>
          </a:p>
          <a:p>
            <a:r>
              <a:rPr lang="zh-CN" altLang="en-US" dirty="0"/>
              <a:t>数据块读写函数</a:t>
            </a:r>
            <a:endParaRPr lang="en-US" altLang="zh-CN" dirty="0"/>
          </a:p>
          <a:p>
            <a:pPr lvl="1"/>
            <a:r>
              <a:rPr lang="en-US" altLang="zh-CN" dirty="0" err="1"/>
              <a:t>fread</a:t>
            </a:r>
            <a:r>
              <a:rPr lang="zh-CN" altLang="en-US" dirty="0"/>
              <a:t>和</a:t>
            </a:r>
            <a:r>
              <a:rPr lang="en-US" altLang="zh-CN" dirty="0" err="1"/>
              <a:t>fwrite</a:t>
            </a:r>
            <a:r>
              <a:rPr lang="zh-CN" altLang="en-US" dirty="0"/>
              <a:t>，用于二进制文件的读写</a:t>
            </a:r>
          </a:p>
          <a:p>
            <a:r>
              <a:rPr lang="zh-CN" altLang="en-US" dirty="0"/>
              <a:t>字符读写函数</a:t>
            </a:r>
            <a:endParaRPr lang="en-US" altLang="zh-CN" dirty="0"/>
          </a:p>
          <a:p>
            <a:pPr lvl="1"/>
            <a:r>
              <a:rPr lang="en-US" altLang="zh-CN" dirty="0" err="1"/>
              <a:t>fgetc</a:t>
            </a:r>
            <a:r>
              <a:rPr lang="zh-CN" altLang="en-US" dirty="0"/>
              <a:t>和</a:t>
            </a:r>
            <a:r>
              <a:rPr lang="en-US" altLang="zh-CN" dirty="0" err="1"/>
              <a:t>fputc</a:t>
            </a:r>
            <a:r>
              <a:rPr lang="zh-CN" altLang="en-US" dirty="0"/>
              <a:t>，用于文本文件及二进制文件逐字节读写</a:t>
            </a:r>
          </a:p>
          <a:p>
            <a:r>
              <a:rPr lang="zh-CN" altLang="en-US" dirty="0"/>
              <a:t>字符串读写函数</a:t>
            </a:r>
            <a:endParaRPr lang="en-US" altLang="zh-CN" dirty="0"/>
          </a:p>
          <a:p>
            <a:pPr lvl="1"/>
            <a:r>
              <a:rPr lang="en-US" altLang="zh-CN" dirty="0" err="1"/>
              <a:t>fgets</a:t>
            </a:r>
            <a:r>
              <a:rPr lang="zh-CN" altLang="en-US" dirty="0"/>
              <a:t>和</a:t>
            </a:r>
            <a:r>
              <a:rPr lang="en-US" altLang="zh-CN" dirty="0" err="1"/>
              <a:t>fputs</a:t>
            </a:r>
            <a:r>
              <a:rPr lang="zh-CN" altLang="en-US" dirty="0"/>
              <a:t>，用于对文本文件的字符串读写</a:t>
            </a:r>
          </a:p>
        </p:txBody>
      </p:sp>
    </p:spTree>
    <p:extLst>
      <p:ext uri="{BB962C8B-B14F-4D97-AF65-F5344CB8AC3E}">
        <p14:creationId xmlns:p14="http://schemas.microsoft.com/office/powerpoint/2010/main" val="69931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5.2-07.c - Code::Blocks 20.03">
            <a:extLst>
              <a:ext uri="{FF2B5EF4-FFF2-40B4-BE49-F238E27FC236}">
                <a16:creationId xmlns:a16="http://schemas.microsoft.com/office/drawing/2014/main" id="{5987AA42-09C8-4EBB-A665-DD5E2295A2FD}"/>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0592" t="18410" r="27951" b="12137"/>
          <a:stretch/>
        </p:blipFill>
        <p:spPr>
          <a:xfrm>
            <a:off x="1325460" y="1803632"/>
            <a:ext cx="6558907" cy="4787173"/>
          </a:xfrm>
          <a:prstGeom prst="rect">
            <a:avLst/>
          </a:prstGeom>
        </p:spPr>
      </p:pic>
      <p:sp>
        <p:nvSpPr>
          <p:cNvPr id="6" name="内容占位符 2">
            <a:extLst>
              <a:ext uri="{FF2B5EF4-FFF2-40B4-BE49-F238E27FC236}">
                <a16:creationId xmlns:a16="http://schemas.microsoft.com/office/drawing/2014/main" id="{E4C17855-5C01-4913-8D7A-CA1706203DC4}"/>
              </a:ext>
            </a:extLst>
          </p:cNvPr>
          <p:cNvSpPr txBox="1">
            <a:spLocks/>
          </p:cNvSpPr>
          <p:nvPr/>
        </p:nvSpPr>
        <p:spPr bwMode="auto">
          <a:xfrm>
            <a:off x="4953943" y="3573016"/>
            <a:ext cx="3888432" cy="443137"/>
          </a:xfrm>
          <a:prstGeom prst="wedgeRectCallout">
            <a:avLst>
              <a:gd name="adj1" fmla="val -96278"/>
              <a:gd name="adj2" fmla="val -45885"/>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行指针变量的定义形式中包含列数</a:t>
            </a:r>
          </a:p>
        </p:txBody>
      </p:sp>
      <p:sp>
        <p:nvSpPr>
          <p:cNvPr id="2" name="标题 1">
            <a:extLst>
              <a:ext uri="{FF2B5EF4-FFF2-40B4-BE49-F238E27FC236}">
                <a16:creationId xmlns:a16="http://schemas.microsoft.com/office/drawing/2014/main" id="{31A19EBE-FAD2-4757-BCF1-E75FBF3637DA}"/>
              </a:ext>
            </a:extLst>
          </p:cNvPr>
          <p:cNvSpPr>
            <a:spLocks noGrp="1"/>
          </p:cNvSpPr>
          <p:nvPr>
            <p:ph type="title"/>
          </p:nvPr>
        </p:nvSpPr>
        <p:spPr/>
        <p:txBody>
          <a:bodyPr/>
          <a:lstStyle/>
          <a:p>
            <a:r>
              <a:rPr lang="zh-CN" altLang="en-US" dirty="0"/>
              <a:t>字符串数组与指针举例</a:t>
            </a:r>
          </a:p>
        </p:txBody>
      </p:sp>
      <p:sp>
        <p:nvSpPr>
          <p:cNvPr id="3" name="内容占位符 2">
            <a:extLst>
              <a:ext uri="{FF2B5EF4-FFF2-40B4-BE49-F238E27FC236}">
                <a16:creationId xmlns:a16="http://schemas.microsoft.com/office/drawing/2014/main" id="{BE14E487-E3D1-465A-BF8D-2D4D530152F7}"/>
              </a:ext>
            </a:extLst>
          </p:cNvPr>
          <p:cNvSpPr>
            <a:spLocks noGrp="1"/>
          </p:cNvSpPr>
          <p:nvPr>
            <p:ph idx="1"/>
          </p:nvPr>
        </p:nvSpPr>
        <p:spPr>
          <a:xfrm>
            <a:off x="301625" y="1268760"/>
            <a:ext cx="8540750" cy="947193"/>
          </a:xfrm>
        </p:spPr>
        <p:txBody>
          <a:bodyPr/>
          <a:lstStyle/>
          <a:p>
            <a:r>
              <a:rPr lang="zh-CN" altLang="en-US" dirty="0"/>
              <a:t>例：利用行指针变量实现将月份英文名称改成大写字母表示</a:t>
            </a:r>
          </a:p>
        </p:txBody>
      </p:sp>
      <p:sp>
        <p:nvSpPr>
          <p:cNvPr id="7" name="内容占位符 2">
            <a:extLst>
              <a:ext uri="{FF2B5EF4-FFF2-40B4-BE49-F238E27FC236}">
                <a16:creationId xmlns:a16="http://schemas.microsoft.com/office/drawing/2014/main" id="{51E5E802-F527-4590-AB9D-D8A494764B76}"/>
              </a:ext>
            </a:extLst>
          </p:cNvPr>
          <p:cNvSpPr txBox="1">
            <a:spLocks/>
          </p:cNvSpPr>
          <p:nvPr/>
        </p:nvSpPr>
        <p:spPr bwMode="auto">
          <a:xfrm>
            <a:off x="4953943" y="4230725"/>
            <a:ext cx="3888432" cy="443137"/>
          </a:xfrm>
          <a:prstGeom prst="wedgeRectCallout">
            <a:avLst>
              <a:gd name="adj1" fmla="val -112945"/>
              <a:gd name="adj2" fmla="val -33865"/>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行指针和二维数组名是同类型指针</a:t>
            </a:r>
          </a:p>
        </p:txBody>
      </p:sp>
      <p:sp>
        <p:nvSpPr>
          <p:cNvPr id="8" name="内容占位符 2">
            <a:extLst>
              <a:ext uri="{FF2B5EF4-FFF2-40B4-BE49-F238E27FC236}">
                <a16:creationId xmlns:a16="http://schemas.microsoft.com/office/drawing/2014/main" id="{8DACD3E4-A635-4F34-8054-E06EF7DBDDB0}"/>
              </a:ext>
            </a:extLst>
          </p:cNvPr>
          <p:cNvSpPr txBox="1">
            <a:spLocks/>
          </p:cNvSpPr>
          <p:nvPr/>
        </p:nvSpPr>
        <p:spPr bwMode="auto">
          <a:xfrm>
            <a:off x="4953943" y="5229200"/>
            <a:ext cx="3888432" cy="720080"/>
          </a:xfrm>
          <a:prstGeom prst="wedgeRectCallout">
            <a:avLst>
              <a:gd name="adj1" fmla="val -60206"/>
              <a:gd name="adj2" fmla="val -58659"/>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a[</a:t>
            </a:r>
            <a:r>
              <a:rPr lang="en-US" altLang="zh-CN" sz="1800" dirty="0" err="1"/>
              <a:t>i</a:t>
            </a:r>
            <a:r>
              <a:rPr lang="en-US" altLang="zh-CN" sz="1800" dirty="0"/>
              <a:t>][j], p[</a:t>
            </a:r>
            <a:r>
              <a:rPr lang="en-US" altLang="zh-CN" sz="1800" dirty="0" err="1"/>
              <a:t>i</a:t>
            </a:r>
            <a:r>
              <a:rPr lang="en-US" altLang="zh-CN" sz="1800" dirty="0"/>
              <a:t>][j], *(*(</a:t>
            </a:r>
            <a:r>
              <a:rPr lang="en-US" altLang="zh-CN" sz="1800" dirty="0" err="1"/>
              <a:t>p+i</a:t>
            </a:r>
            <a:r>
              <a:rPr lang="en-US" altLang="zh-CN" sz="1800" dirty="0"/>
              <a:t>)+j)</a:t>
            </a:r>
            <a:r>
              <a:rPr lang="zh-CN" altLang="en-US" sz="1800" dirty="0"/>
              <a:t>都可以表示同一个元素</a:t>
            </a:r>
          </a:p>
        </p:txBody>
      </p:sp>
      <p:sp>
        <p:nvSpPr>
          <p:cNvPr id="9" name="内容占位符 2">
            <a:extLst>
              <a:ext uri="{FF2B5EF4-FFF2-40B4-BE49-F238E27FC236}">
                <a16:creationId xmlns:a16="http://schemas.microsoft.com/office/drawing/2014/main" id="{E85C0533-5EF5-41FC-B450-12FE14462DE1}"/>
              </a:ext>
            </a:extLst>
          </p:cNvPr>
          <p:cNvSpPr txBox="1">
            <a:spLocks/>
          </p:cNvSpPr>
          <p:nvPr/>
        </p:nvSpPr>
        <p:spPr bwMode="auto">
          <a:xfrm>
            <a:off x="4953943" y="6095757"/>
            <a:ext cx="3888432" cy="720080"/>
          </a:xfrm>
          <a:prstGeom prst="wedgeRectCallout">
            <a:avLst>
              <a:gd name="adj1" fmla="val -73448"/>
              <a:gd name="adj2" fmla="val -52495"/>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p[</a:t>
            </a:r>
            <a:r>
              <a:rPr lang="en-US" altLang="zh-CN" sz="1800" dirty="0" err="1"/>
              <a:t>i</a:t>
            </a:r>
            <a:r>
              <a:rPr lang="en-US" altLang="zh-CN" sz="1800" dirty="0"/>
              <a:t>]</a:t>
            </a:r>
            <a:r>
              <a:rPr lang="zh-CN" altLang="en-US" sz="1800" dirty="0"/>
              <a:t>和</a:t>
            </a:r>
            <a:r>
              <a:rPr lang="en-US" altLang="zh-CN" sz="1800" dirty="0"/>
              <a:t>a[</a:t>
            </a:r>
            <a:r>
              <a:rPr lang="en-US" altLang="zh-CN" sz="1800" dirty="0" err="1"/>
              <a:t>i</a:t>
            </a:r>
            <a:r>
              <a:rPr lang="en-US" altLang="zh-CN" sz="1800" dirty="0"/>
              <a:t>]</a:t>
            </a:r>
            <a:r>
              <a:rPr lang="zh-CN" altLang="en-US" sz="1800" dirty="0"/>
              <a:t>都可以表示</a:t>
            </a:r>
            <a:r>
              <a:rPr lang="en-US" altLang="zh-CN" sz="1800" dirty="0"/>
              <a:t>a</a:t>
            </a:r>
            <a:r>
              <a:rPr lang="zh-CN" altLang="en-US" sz="1800" dirty="0"/>
              <a:t>的第</a:t>
            </a:r>
            <a:r>
              <a:rPr lang="en-US" altLang="zh-CN" sz="1800" dirty="0" err="1"/>
              <a:t>i</a:t>
            </a:r>
            <a:r>
              <a:rPr lang="zh-CN" altLang="en-US" sz="1800" dirty="0"/>
              <a:t>行，一个存储了字符串的一维字符数组</a:t>
            </a:r>
          </a:p>
        </p:txBody>
      </p:sp>
    </p:spTree>
    <p:extLst>
      <p:ext uri="{BB962C8B-B14F-4D97-AF65-F5344CB8AC3E}">
        <p14:creationId xmlns:p14="http://schemas.microsoft.com/office/powerpoint/2010/main" val="11064955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文件的格式化读写</a:t>
            </a:r>
            <a:endParaRPr lang="en-US" dirty="0"/>
          </a:p>
        </p:txBody>
      </p:sp>
      <p:sp>
        <p:nvSpPr>
          <p:cNvPr id="3" name="内容占位符 2"/>
          <p:cNvSpPr>
            <a:spLocks noGrp="1"/>
          </p:cNvSpPr>
          <p:nvPr>
            <p:ph idx="1"/>
          </p:nvPr>
        </p:nvSpPr>
        <p:spPr/>
        <p:txBody>
          <a:bodyPr/>
          <a:lstStyle/>
          <a:p>
            <a:r>
              <a:rPr lang="zh-CN" altLang="en-US" dirty="0"/>
              <a:t>函数原型</a:t>
            </a:r>
            <a:endParaRPr lang="en-US" altLang="zh-CN" dirty="0"/>
          </a:p>
          <a:p>
            <a:pPr lvl="1"/>
            <a:r>
              <a:rPr lang="en-US" dirty="0" err="1"/>
              <a:t>int</a:t>
            </a:r>
            <a:r>
              <a:rPr lang="en-US" dirty="0"/>
              <a:t> </a:t>
            </a:r>
            <a:r>
              <a:rPr lang="en-US" dirty="0" err="1"/>
              <a:t>fscanf</a:t>
            </a:r>
            <a:r>
              <a:rPr lang="en-US" dirty="0"/>
              <a:t>(FILE *stream, </a:t>
            </a:r>
            <a:r>
              <a:rPr lang="en-US" dirty="0" err="1"/>
              <a:t>const</a:t>
            </a:r>
            <a:r>
              <a:rPr lang="en-US" dirty="0"/>
              <a:t> char *format, ...);</a:t>
            </a:r>
          </a:p>
          <a:p>
            <a:pPr lvl="1"/>
            <a:r>
              <a:rPr lang="en-US" dirty="0" err="1"/>
              <a:t>int</a:t>
            </a:r>
            <a:r>
              <a:rPr lang="en-US" dirty="0"/>
              <a:t> </a:t>
            </a:r>
            <a:r>
              <a:rPr lang="en-US" dirty="0" err="1"/>
              <a:t>fprintf</a:t>
            </a:r>
            <a:r>
              <a:rPr lang="en-US" dirty="0"/>
              <a:t>(FILE *stream, </a:t>
            </a:r>
            <a:r>
              <a:rPr lang="en-US" dirty="0" err="1"/>
              <a:t>const</a:t>
            </a:r>
            <a:r>
              <a:rPr lang="en-US" dirty="0"/>
              <a:t> char *format, ...);</a:t>
            </a:r>
          </a:p>
          <a:p>
            <a:pPr lvl="1"/>
            <a:endParaRPr lang="en-US" dirty="0"/>
          </a:p>
          <a:p>
            <a:r>
              <a:rPr lang="zh-CN" altLang="en-US" dirty="0"/>
              <a:t>参数</a:t>
            </a:r>
            <a:endParaRPr lang="en-US" altLang="zh-CN" dirty="0"/>
          </a:p>
          <a:p>
            <a:pPr lvl="1"/>
            <a:r>
              <a:rPr lang="en-US" altLang="zh-CN" dirty="0"/>
              <a:t>stream: </a:t>
            </a:r>
            <a:r>
              <a:rPr lang="zh-CN" altLang="en-US" dirty="0"/>
              <a:t>需读写的文件指针</a:t>
            </a:r>
            <a:endParaRPr lang="en-US" altLang="zh-CN" dirty="0"/>
          </a:p>
          <a:p>
            <a:pPr lvl="1"/>
            <a:r>
              <a:rPr lang="zh-CN" altLang="en-US" dirty="0"/>
              <a:t>其他参数与格式化标准输入输出函数相同</a:t>
            </a:r>
            <a:endParaRPr lang="en-US" dirty="0"/>
          </a:p>
        </p:txBody>
      </p:sp>
    </p:spTree>
    <p:extLst>
      <p:ext uri="{BB962C8B-B14F-4D97-AF65-F5344CB8AC3E}">
        <p14:creationId xmlns:p14="http://schemas.microsoft.com/office/powerpoint/2010/main" val="38786659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文件的格式化读写举例</a:t>
            </a:r>
            <a:endParaRPr lang="en-US" dirty="0"/>
          </a:p>
        </p:txBody>
      </p:sp>
      <p:sp>
        <p:nvSpPr>
          <p:cNvPr id="3" name="内容占位符 2"/>
          <p:cNvSpPr>
            <a:spLocks noGrp="1"/>
          </p:cNvSpPr>
          <p:nvPr>
            <p:ph idx="1"/>
          </p:nvPr>
        </p:nvSpPr>
        <p:spPr>
          <a:xfrm>
            <a:off x="301625" y="1412776"/>
            <a:ext cx="8540750" cy="1368152"/>
          </a:xfrm>
        </p:spPr>
        <p:txBody>
          <a:bodyPr/>
          <a:lstStyle/>
          <a:p>
            <a:r>
              <a:rPr lang="zh-CN" altLang="en-US" dirty="0"/>
              <a:t>例：计算三名同学英语、数学、物理的总成绩，并将他们的姓名、各科成绩以及总成绩写入文本文件</a:t>
            </a:r>
            <a:r>
              <a:rPr lang="en-US" altLang="zh-CN" dirty="0"/>
              <a:t>student.dat</a:t>
            </a:r>
            <a:r>
              <a:rPr lang="zh-CN" altLang="en-US" dirty="0"/>
              <a:t>中，然后再从文件中读出数据并输出到显示器上。</a:t>
            </a:r>
            <a:endParaRPr lang="en-US" dirty="0"/>
          </a:p>
        </p:txBody>
      </p:sp>
      <p:pic>
        <p:nvPicPr>
          <p:cNvPr id="4" name="图片 3" descr="5.4-05.c - Code::Blocks 20.0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7126" t="9069" r="2644" b="23301"/>
          <a:stretch/>
        </p:blipFill>
        <p:spPr>
          <a:xfrm>
            <a:off x="899592" y="2876689"/>
            <a:ext cx="7336221" cy="3720663"/>
          </a:xfrm>
          <a:prstGeom prst="rect">
            <a:avLst/>
          </a:prstGeom>
        </p:spPr>
      </p:pic>
    </p:spTree>
    <p:extLst>
      <p:ext uri="{BB962C8B-B14F-4D97-AF65-F5344CB8AC3E}">
        <p14:creationId xmlns:p14="http://schemas.microsoft.com/office/powerpoint/2010/main" val="5225390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文件的格式化读写举例（续）</a:t>
            </a:r>
            <a:endParaRPr lang="en-US" dirty="0"/>
          </a:p>
        </p:txBody>
      </p:sp>
      <p:pic>
        <p:nvPicPr>
          <p:cNvPr id="6" name="内容占位符 5" descr="5.4-05.c - Code::Blocks 20.03"/>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117" t="9449" r="5030" b="7475"/>
          <a:stretch/>
        </p:blipFill>
        <p:spPr>
          <a:xfrm>
            <a:off x="251520" y="1484784"/>
            <a:ext cx="8606461" cy="4896544"/>
          </a:xfrm>
        </p:spPr>
      </p:pic>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5292080" y="1268760"/>
            <a:ext cx="2736304" cy="432048"/>
          </a:xfrm>
          <a:prstGeom prst="wedgeRectCallout">
            <a:avLst>
              <a:gd name="adj1" fmla="val -79208"/>
              <a:gd name="adj2" fmla="val 29663"/>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以文本模式只写打开文件</a:t>
            </a:r>
          </a:p>
        </p:txBody>
      </p:sp>
      <p:sp>
        <p:nvSpPr>
          <p:cNvPr id="8" name="内容占位符 2">
            <a:extLst>
              <a:ext uri="{FF2B5EF4-FFF2-40B4-BE49-F238E27FC236}">
                <a16:creationId xmlns:a16="http://schemas.microsoft.com/office/drawing/2014/main" id="{A6A0FB7E-7955-4311-BF26-D329C5A7A7C6}"/>
              </a:ext>
            </a:extLst>
          </p:cNvPr>
          <p:cNvSpPr txBox="1">
            <a:spLocks/>
          </p:cNvSpPr>
          <p:nvPr/>
        </p:nvSpPr>
        <p:spPr bwMode="auto">
          <a:xfrm>
            <a:off x="2195736" y="2924944"/>
            <a:ext cx="2736304" cy="432048"/>
          </a:xfrm>
          <a:prstGeom prst="wedgeRectCallout">
            <a:avLst>
              <a:gd name="adj1" fmla="val -850"/>
              <a:gd name="adj2" fmla="val 88047"/>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以文本模式只读打开文件</a:t>
            </a:r>
          </a:p>
        </p:txBody>
      </p:sp>
      <p:sp>
        <p:nvSpPr>
          <p:cNvPr id="9" name="内容占位符 2">
            <a:extLst>
              <a:ext uri="{FF2B5EF4-FFF2-40B4-BE49-F238E27FC236}">
                <a16:creationId xmlns:a16="http://schemas.microsoft.com/office/drawing/2014/main" id="{A6A0FB7E-7955-4311-BF26-D329C5A7A7C6}"/>
              </a:ext>
            </a:extLst>
          </p:cNvPr>
          <p:cNvSpPr txBox="1">
            <a:spLocks/>
          </p:cNvSpPr>
          <p:nvPr/>
        </p:nvSpPr>
        <p:spPr bwMode="auto">
          <a:xfrm>
            <a:off x="5292080" y="2780928"/>
            <a:ext cx="2520280" cy="432048"/>
          </a:xfrm>
          <a:prstGeom prst="wedgeRectCallout">
            <a:avLst>
              <a:gd name="adj1" fmla="val -74215"/>
              <a:gd name="adj2" fmla="val -65212"/>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向文件格式化写入数据</a:t>
            </a:r>
          </a:p>
        </p:txBody>
      </p:sp>
      <p:sp>
        <p:nvSpPr>
          <p:cNvPr id="10" name="内容占位符 2">
            <a:extLst>
              <a:ext uri="{FF2B5EF4-FFF2-40B4-BE49-F238E27FC236}">
                <a16:creationId xmlns:a16="http://schemas.microsoft.com/office/drawing/2014/main" id="{A6A0FB7E-7955-4311-BF26-D329C5A7A7C6}"/>
              </a:ext>
            </a:extLst>
          </p:cNvPr>
          <p:cNvSpPr txBox="1">
            <a:spLocks/>
          </p:cNvSpPr>
          <p:nvPr/>
        </p:nvSpPr>
        <p:spPr bwMode="auto">
          <a:xfrm>
            <a:off x="5292080" y="3573016"/>
            <a:ext cx="3168352" cy="432048"/>
          </a:xfrm>
          <a:prstGeom prst="wedgeRectCallout">
            <a:avLst>
              <a:gd name="adj1" fmla="val -96877"/>
              <a:gd name="adj2" fmla="val 53989"/>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以同样的格式从文件读出数据</a:t>
            </a:r>
          </a:p>
        </p:txBody>
      </p:sp>
      <p:sp>
        <p:nvSpPr>
          <p:cNvPr id="11" name="内容占位符 2">
            <a:extLst>
              <a:ext uri="{FF2B5EF4-FFF2-40B4-BE49-F238E27FC236}">
                <a16:creationId xmlns:a16="http://schemas.microsoft.com/office/drawing/2014/main" id="{A6A0FB7E-7955-4311-BF26-D329C5A7A7C6}"/>
              </a:ext>
            </a:extLst>
          </p:cNvPr>
          <p:cNvSpPr txBox="1">
            <a:spLocks/>
          </p:cNvSpPr>
          <p:nvPr/>
        </p:nvSpPr>
        <p:spPr bwMode="auto">
          <a:xfrm>
            <a:off x="5292080" y="5157192"/>
            <a:ext cx="2736304" cy="432048"/>
          </a:xfrm>
          <a:prstGeom prst="wedgeRectCallout">
            <a:avLst>
              <a:gd name="adj1" fmla="val -52321"/>
              <a:gd name="adj2" fmla="val -89539"/>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向显示器格式化输出数据</a:t>
            </a:r>
          </a:p>
        </p:txBody>
      </p:sp>
      <p:sp>
        <p:nvSpPr>
          <p:cNvPr id="13" name="矩形 12"/>
          <p:cNvSpPr/>
          <p:nvPr/>
        </p:nvSpPr>
        <p:spPr>
          <a:xfrm>
            <a:off x="2123728" y="5657968"/>
            <a:ext cx="6552728" cy="1181862"/>
          </a:xfrm>
          <a:prstGeom prst="rect">
            <a:avLst/>
          </a:prstGeom>
          <a:solidFill>
            <a:srgbClr val="FFFF00"/>
          </a:solidFill>
        </p:spPr>
        <p:txBody>
          <a:bodyPr wrap="square" lIns="0" tIns="0" rIns="0" bIns="0">
            <a:spAutoFit/>
          </a:bodyPr>
          <a:lstStyle/>
          <a:p>
            <a:pPr algn="just">
              <a:lnSpc>
                <a:spcPct val="120000"/>
              </a:lnSpc>
              <a:spcAft>
                <a:spcPts val="0"/>
              </a:spcAft>
            </a:pPr>
            <a:r>
              <a:rPr lang="zh-CN" altLang="en-US" sz="1600" kern="100" dirty="0">
                <a:latin typeface="Times New Roman" panose="02020603050405020304" pitchFamily="18" charset="0"/>
                <a:cs typeface="Times New Roman" panose="02020603050405020304" pitchFamily="18" charset="0"/>
              </a:rPr>
              <a:t>文件</a:t>
            </a:r>
            <a:r>
              <a:rPr lang="en-US" sz="1600" kern="100" dirty="0">
                <a:latin typeface="Courier New" panose="02070309020205020404" pitchFamily="49" charset="0"/>
                <a:cs typeface="Times New Roman" panose="02020603050405020304" pitchFamily="18" charset="0"/>
              </a:rPr>
              <a:t>student.dat</a:t>
            </a:r>
            <a:r>
              <a:rPr lang="zh-CN" altLang="en-US" sz="1600" kern="100" dirty="0">
                <a:latin typeface="Times New Roman" panose="02020603050405020304" pitchFamily="18" charset="0"/>
                <a:cs typeface="Times New Roman" panose="02020603050405020304" pitchFamily="18" charset="0"/>
              </a:rPr>
              <a:t>中的内容：</a:t>
            </a:r>
            <a:endParaRPr lang="en-US" altLang="zh-CN" sz="1600" kern="100" dirty="0">
              <a:latin typeface="Calibri" panose="020F0502020204030204" pitchFamily="34" charset="0"/>
              <a:cs typeface="Times New Roman" panose="02020603050405020304" pitchFamily="18" charset="0"/>
            </a:endParaRPr>
          </a:p>
          <a:p>
            <a:pPr algn="just">
              <a:lnSpc>
                <a:spcPct val="120000"/>
              </a:lnSpc>
              <a:spcAft>
                <a:spcPts val="0"/>
              </a:spcAft>
            </a:pPr>
            <a:r>
              <a:rPr lang="en-US" sz="1600" kern="100" dirty="0" err="1">
                <a:latin typeface="Courier New" panose="02070309020205020404" pitchFamily="49" charset="0"/>
                <a:cs typeface="Times New Roman" panose="02020603050405020304" pitchFamily="18" charset="0"/>
              </a:rPr>
              <a:t>Zhangsan</a:t>
            </a:r>
            <a:r>
              <a:rPr lang="en-US" sz="1600" kern="100" dirty="0">
                <a:latin typeface="Courier New" panose="02070309020205020404" pitchFamily="49" charset="0"/>
                <a:cs typeface="Times New Roman" panose="02020603050405020304" pitchFamily="18" charset="0"/>
              </a:rPr>
              <a:t> 90.000000 92.000000 96.000000 278.000000</a:t>
            </a:r>
          </a:p>
          <a:p>
            <a:pPr algn="just">
              <a:lnSpc>
                <a:spcPct val="120000"/>
              </a:lnSpc>
              <a:spcAft>
                <a:spcPts val="0"/>
              </a:spcAft>
            </a:pPr>
            <a:r>
              <a:rPr lang="en-US" sz="1600" kern="100" dirty="0">
                <a:latin typeface="Courier New" panose="02070309020205020404" pitchFamily="49" charset="0"/>
                <a:cs typeface="Times New Roman" panose="02020603050405020304" pitchFamily="18" charset="0"/>
              </a:rPr>
              <a:t>Liming 85.000000 88.000000 95.000000 268.000000</a:t>
            </a:r>
          </a:p>
          <a:p>
            <a:pPr algn="just">
              <a:lnSpc>
                <a:spcPct val="120000"/>
              </a:lnSpc>
              <a:spcAft>
                <a:spcPts val="0"/>
              </a:spcAft>
            </a:pPr>
            <a:r>
              <a:rPr lang="en-US" sz="1600" kern="100" dirty="0" err="1">
                <a:latin typeface="Courier New" panose="02070309020205020404" pitchFamily="49" charset="0"/>
                <a:cs typeface="Times New Roman" panose="02020603050405020304" pitchFamily="18" charset="0"/>
              </a:rPr>
              <a:t>Gaofei</a:t>
            </a:r>
            <a:r>
              <a:rPr lang="en-US" sz="1600" kern="100" dirty="0">
                <a:latin typeface="Courier New" panose="02070309020205020404" pitchFamily="49" charset="0"/>
                <a:cs typeface="Times New Roman" panose="02020603050405020304" pitchFamily="18" charset="0"/>
              </a:rPr>
              <a:t> 95.000000 86.000000 92.000000 273.000000</a:t>
            </a:r>
            <a:endParaRPr lang="en-US" sz="16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6980271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第七讲</a:t>
            </a:r>
          </a:p>
        </p:txBody>
      </p:sp>
      <p:sp>
        <p:nvSpPr>
          <p:cNvPr id="3" name="内容占位符 2"/>
          <p:cNvSpPr>
            <a:spLocks noGrp="1"/>
          </p:cNvSpPr>
          <p:nvPr>
            <p:ph idx="1"/>
          </p:nvPr>
        </p:nvSpPr>
        <p:spPr/>
        <p:txBody>
          <a:bodyPr/>
          <a:lstStyle/>
          <a:p>
            <a:r>
              <a:rPr lang="en-US" altLang="zh-CN" dirty="0"/>
              <a:t>5.3 </a:t>
            </a:r>
            <a:r>
              <a:rPr lang="zh-CN" altLang="en-US" dirty="0"/>
              <a:t>指针用于内存操作</a:t>
            </a:r>
            <a:endParaRPr lang="en-US" altLang="zh-CN" dirty="0"/>
          </a:p>
          <a:p>
            <a:pPr lvl="1"/>
            <a:r>
              <a:rPr lang="en-US" altLang="zh-CN" dirty="0"/>
              <a:t>5.3.2 </a:t>
            </a:r>
            <a:r>
              <a:rPr lang="zh-CN" altLang="en-US" dirty="0"/>
              <a:t>文件处理</a:t>
            </a:r>
            <a:endParaRPr lang="en-US" altLang="zh-CN" dirty="0"/>
          </a:p>
          <a:p>
            <a:pPr lvl="2"/>
            <a:r>
              <a:rPr lang="en-US" altLang="zh-CN" dirty="0"/>
              <a:t>5.3.2.4 </a:t>
            </a:r>
            <a:r>
              <a:rPr lang="zh-CN" altLang="en-US" dirty="0"/>
              <a:t>文件的读写（数据块读写、字符读写、字符串读写）</a:t>
            </a:r>
            <a:endParaRPr lang="en-US" altLang="zh-CN" dirty="0"/>
          </a:p>
          <a:p>
            <a:pPr lvl="1"/>
            <a:r>
              <a:rPr lang="en-US" altLang="zh-CN" dirty="0"/>
              <a:t>5.3.3 </a:t>
            </a:r>
            <a:r>
              <a:rPr lang="zh-CN" altLang="en-US" dirty="0"/>
              <a:t>内存分配与链表</a:t>
            </a:r>
            <a:endParaRPr lang="en-US" altLang="zh-CN" dirty="0"/>
          </a:p>
          <a:p>
            <a:pPr lvl="2"/>
            <a:r>
              <a:rPr lang="en-US" altLang="zh-CN" dirty="0"/>
              <a:t>5.3.3.1 </a:t>
            </a:r>
            <a:r>
              <a:rPr lang="zh-CN" altLang="en-US" dirty="0"/>
              <a:t>动态存储分配</a:t>
            </a:r>
            <a:endParaRPr lang="en-US" altLang="zh-CN" dirty="0"/>
          </a:p>
          <a:p>
            <a:pPr lvl="2"/>
            <a:r>
              <a:rPr lang="en-US" altLang="zh-CN" dirty="0"/>
              <a:t>5.3.3.2 </a:t>
            </a:r>
            <a:r>
              <a:rPr lang="zh-CN" altLang="en-US" dirty="0"/>
              <a:t>链表（链表的结构、结点类型定义）</a:t>
            </a:r>
            <a:endParaRPr lang="en-US" altLang="zh-CN" dirty="0"/>
          </a:p>
        </p:txBody>
      </p:sp>
    </p:spTree>
    <p:extLst>
      <p:ext uri="{BB962C8B-B14F-4D97-AF65-F5344CB8AC3E}">
        <p14:creationId xmlns:p14="http://schemas.microsoft.com/office/powerpoint/2010/main" val="73383418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文件的数据块读写</a:t>
            </a:r>
            <a:endParaRPr lang="en-US" dirty="0"/>
          </a:p>
        </p:txBody>
      </p:sp>
      <p:sp>
        <p:nvSpPr>
          <p:cNvPr id="3" name="内容占位符 2"/>
          <p:cNvSpPr>
            <a:spLocks noGrp="1"/>
          </p:cNvSpPr>
          <p:nvPr>
            <p:ph idx="1"/>
          </p:nvPr>
        </p:nvSpPr>
        <p:spPr>
          <a:xfrm>
            <a:off x="301625" y="1268760"/>
            <a:ext cx="8540750" cy="5328592"/>
          </a:xfrm>
        </p:spPr>
        <p:txBody>
          <a:bodyPr/>
          <a:lstStyle/>
          <a:p>
            <a:r>
              <a:rPr lang="zh-CN" altLang="en-US" dirty="0"/>
              <a:t>函数原型</a:t>
            </a:r>
            <a:endParaRPr lang="en-US" altLang="zh-CN" dirty="0"/>
          </a:p>
          <a:p>
            <a:pPr lvl="1"/>
            <a:r>
              <a:rPr lang="en-US" dirty="0" err="1"/>
              <a:t>size_t</a:t>
            </a:r>
            <a:r>
              <a:rPr lang="en-US" dirty="0"/>
              <a:t> </a:t>
            </a:r>
            <a:r>
              <a:rPr lang="en-US" dirty="0" err="1"/>
              <a:t>fread</a:t>
            </a:r>
            <a:r>
              <a:rPr lang="en-US" dirty="0"/>
              <a:t>(</a:t>
            </a:r>
            <a:r>
              <a:rPr lang="en-US" dirty="0" err="1"/>
              <a:t>const</a:t>
            </a:r>
            <a:r>
              <a:rPr lang="en-US" dirty="0"/>
              <a:t> void *buffer, </a:t>
            </a:r>
            <a:r>
              <a:rPr lang="en-US" dirty="0" err="1"/>
              <a:t>size_t</a:t>
            </a:r>
            <a:r>
              <a:rPr lang="en-US" dirty="0"/>
              <a:t> size,</a:t>
            </a:r>
          </a:p>
          <a:p>
            <a:pPr marL="457200" lvl="1" indent="0">
              <a:buNone/>
            </a:pPr>
            <a:r>
              <a:rPr lang="en-US" dirty="0"/>
              <a:t>		       </a:t>
            </a:r>
            <a:r>
              <a:rPr lang="en-US" dirty="0" err="1"/>
              <a:t>size_t</a:t>
            </a:r>
            <a:r>
              <a:rPr lang="en-US" dirty="0"/>
              <a:t>, n, FILE *stream);</a:t>
            </a:r>
          </a:p>
          <a:p>
            <a:pPr lvl="1"/>
            <a:r>
              <a:rPr lang="en-US" dirty="0" err="1"/>
              <a:t>size_t</a:t>
            </a:r>
            <a:r>
              <a:rPr lang="en-US" dirty="0"/>
              <a:t> </a:t>
            </a:r>
            <a:r>
              <a:rPr lang="en-US" dirty="0" err="1"/>
              <a:t>fwrite</a:t>
            </a:r>
            <a:r>
              <a:rPr lang="en-US" dirty="0"/>
              <a:t>(</a:t>
            </a:r>
            <a:r>
              <a:rPr lang="en-US" dirty="0" err="1"/>
              <a:t>const</a:t>
            </a:r>
            <a:r>
              <a:rPr lang="en-US" dirty="0"/>
              <a:t> void *buffer, </a:t>
            </a:r>
            <a:r>
              <a:rPr lang="en-US" dirty="0" err="1"/>
              <a:t>size_t</a:t>
            </a:r>
            <a:r>
              <a:rPr lang="en-US" dirty="0"/>
              <a:t> size,</a:t>
            </a:r>
          </a:p>
          <a:p>
            <a:pPr marL="457200" lvl="1" indent="0">
              <a:buNone/>
            </a:pPr>
            <a:r>
              <a:rPr lang="en-US" dirty="0"/>
              <a:t>		       </a:t>
            </a:r>
            <a:r>
              <a:rPr lang="en-US" dirty="0" err="1"/>
              <a:t>size_t</a:t>
            </a:r>
            <a:r>
              <a:rPr lang="en-US" dirty="0"/>
              <a:t>, n, FILE *stream);</a:t>
            </a:r>
          </a:p>
          <a:p>
            <a:r>
              <a:rPr lang="zh-CN" altLang="en-US" dirty="0"/>
              <a:t>参数</a:t>
            </a:r>
            <a:endParaRPr lang="en-US" altLang="zh-CN" dirty="0"/>
          </a:p>
          <a:p>
            <a:pPr lvl="1"/>
            <a:r>
              <a:rPr lang="en-US" altLang="zh-CN" dirty="0"/>
              <a:t>buffer	- </a:t>
            </a:r>
            <a:r>
              <a:rPr lang="zh-CN" altLang="en-US" dirty="0"/>
              <a:t>读写的数据块在内存中存放的首地址</a:t>
            </a:r>
          </a:p>
          <a:p>
            <a:pPr lvl="1"/>
            <a:r>
              <a:rPr lang="en-US" altLang="zh-CN" dirty="0"/>
              <a:t>size	- </a:t>
            </a:r>
            <a:r>
              <a:rPr lang="zh-CN" altLang="en-US" dirty="0"/>
              <a:t>读写的每个数据项字节数</a:t>
            </a:r>
          </a:p>
          <a:p>
            <a:pPr lvl="1"/>
            <a:r>
              <a:rPr lang="en-US" altLang="zh-CN" dirty="0"/>
              <a:t>n	- </a:t>
            </a:r>
            <a:r>
              <a:rPr lang="zh-CN" altLang="en-US" dirty="0"/>
              <a:t>读写的数据项个数</a:t>
            </a:r>
          </a:p>
          <a:p>
            <a:pPr lvl="1"/>
            <a:r>
              <a:rPr lang="en-US" altLang="zh-CN" dirty="0"/>
              <a:t>stream	- </a:t>
            </a:r>
            <a:r>
              <a:rPr lang="zh-CN" altLang="en-US" dirty="0"/>
              <a:t>读写的文件指针</a:t>
            </a:r>
          </a:p>
        </p:txBody>
      </p:sp>
    </p:spTree>
    <p:extLst>
      <p:ext uri="{BB962C8B-B14F-4D97-AF65-F5344CB8AC3E}">
        <p14:creationId xmlns:p14="http://schemas.microsoft.com/office/powerpoint/2010/main" val="24727151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文件的数据块读写举例</a:t>
            </a:r>
            <a:endParaRPr lang="en-US" dirty="0"/>
          </a:p>
        </p:txBody>
      </p:sp>
      <p:pic>
        <p:nvPicPr>
          <p:cNvPr id="5" name="内容占位符 4" descr="5.4-06.c - Code::Blocks 20.03"/>
          <p:cNvPicPr>
            <a:picLocks noGrp="1" noChangeAspect="1"/>
          </p:cNvPicPr>
          <p:nvPr>
            <p:ph idx="1"/>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336" t="9164" r="5798" b="15064"/>
          <a:stretch/>
        </p:blipFill>
        <p:spPr>
          <a:xfrm>
            <a:off x="914541" y="2780928"/>
            <a:ext cx="7329867" cy="4032448"/>
          </a:xfrm>
        </p:spPr>
      </p:pic>
      <p:sp>
        <p:nvSpPr>
          <p:cNvPr id="4" name="内容占位符 2"/>
          <p:cNvSpPr txBox="1">
            <a:spLocks/>
          </p:cNvSpPr>
          <p:nvPr/>
        </p:nvSpPr>
        <p:spPr bwMode="auto">
          <a:xfrm>
            <a:off x="301625" y="1412776"/>
            <a:ext cx="8540750"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例：计算三名同学英语、数学、物理的总成绩，并将他们的姓名、各科成绩以及总成绩写入二进制文件</a:t>
            </a:r>
            <a:r>
              <a:rPr lang="en-US" altLang="zh-CN" dirty="0"/>
              <a:t>student.dat</a:t>
            </a:r>
            <a:r>
              <a:rPr lang="zh-CN" altLang="en-US" dirty="0"/>
              <a:t>中，然后再从文件中读出数据并输出到显示器上。</a:t>
            </a:r>
            <a:endParaRPr lang="en-US" dirty="0"/>
          </a:p>
        </p:txBody>
      </p:sp>
    </p:spTree>
    <p:extLst>
      <p:ext uri="{BB962C8B-B14F-4D97-AF65-F5344CB8AC3E}">
        <p14:creationId xmlns:p14="http://schemas.microsoft.com/office/powerpoint/2010/main" val="36463169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文件的数据块读写举例（续）</a:t>
            </a:r>
            <a:endParaRPr lang="en-US" dirty="0"/>
          </a:p>
        </p:txBody>
      </p:sp>
      <p:pic>
        <p:nvPicPr>
          <p:cNvPr id="6" name="内容占位符 5" descr="5.4-06.c - Code::Blocks 20.03"/>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1851" t="8985" r="8649" b="13492"/>
          <a:stretch/>
        </p:blipFill>
        <p:spPr>
          <a:xfrm>
            <a:off x="395536" y="1700808"/>
            <a:ext cx="7732365" cy="4536504"/>
          </a:xfrm>
        </p:spPr>
      </p:pic>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5292080" y="1268760"/>
            <a:ext cx="2952328" cy="432048"/>
          </a:xfrm>
          <a:prstGeom prst="wedgeRectCallout">
            <a:avLst>
              <a:gd name="adj1" fmla="val -66148"/>
              <a:gd name="adj2" fmla="val 51557"/>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以二进制模式只写打开文件</a:t>
            </a:r>
          </a:p>
        </p:txBody>
      </p:sp>
      <p:sp>
        <p:nvSpPr>
          <p:cNvPr id="8" name="内容占位符 2">
            <a:extLst>
              <a:ext uri="{FF2B5EF4-FFF2-40B4-BE49-F238E27FC236}">
                <a16:creationId xmlns:a16="http://schemas.microsoft.com/office/drawing/2014/main" id="{A6A0FB7E-7955-4311-BF26-D329C5A7A7C6}"/>
              </a:ext>
            </a:extLst>
          </p:cNvPr>
          <p:cNvSpPr txBox="1">
            <a:spLocks/>
          </p:cNvSpPr>
          <p:nvPr/>
        </p:nvSpPr>
        <p:spPr bwMode="auto">
          <a:xfrm>
            <a:off x="5292080" y="2636912"/>
            <a:ext cx="2952328" cy="432048"/>
          </a:xfrm>
          <a:prstGeom prst="wedgeRectCallout">
            <a:avLst>
              <a:gd name="adj1" fmla="val -64996"/>
              <a:gd name="adj2" fmla="val 56422"/>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以二进制模式只读打开文件</a:t>
            </a:r>
          </a:p>
        </p:txBody>
      </p:sp>
      <p:sp>
        <p:nvSpPr>
          <p:cNvPr id="9" name="内容占位符 2">
            <a:extLst>
              <a:ext uri="{FF2B5EF4-FFF2-40B4-BE49-F238E27FC236}">
                <a16:creationId xmlns:a16="http://schemas.microsoft.com/office/drawing/2014/main" id="{A6A0FB7E-7955-4311-BF26-D329C5A7A7C6}"/>
              </a:ext>
            </a:extLst>
          </p:cNvPr>
          <p:cNvSpPr txBox="1">
            <a:spLocks/>
          </p:cNvSpPr>
          <p:nvPr/>
        </p:nvSpPr>
        <p:spPr bwMode="auto">
          <a:xfrm>
            <a:off x="5292080" y="1772816"/>
            <a:ext cx="3168352" cy="432048"/>
          </a:xfrm>
          <a:prstGeom prst="wedgeRectCallout">
            <a:avLst>
              <a:gd name="adj1" fmla="val -71893"/>
              <a:gd name="adj2" fmla="val 68585"/>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向文件以数据块方式写入数据</a:t>
            </a:r>
          </a:p>
        </p:txBody>
      </p:sp>
      <p:sp>
        <p:nvSpPr>
          <p:cNvPr id="10" name="内容占位符 2">
            <a:extLst>
              <a:ext uri="{FF2B5EF4-FFF2-40B4-BE49-F238E27FC236}">
                <a16:creationId xmlns:a16="http://schemas.microsoft.com/office/drawing/2014/main" id="{A6A0FB7E-7955-4311-BF26-D329C5A7A7C6}"/>
              </a:ext>
            </a:extLst>
          </p:cNvPr>
          <p:cNvSpPr txBox="1">
            <a:spLocks/>
          </p:cNvSpPr>
          <p:nvPr/>
        </p:nvSpPr>
        <p:spPr bwMode="auto">
          <a:xfrm>
            <a:off x="5292080" y="4005064"/>
            <a:ext cx="3168352" cy="720080"/>
          </a:xfrm>
          <a:prstGeom prst="wedgeRectCallout">
            <a:avLst>
              <a:gd name="adj1" fmla="val -72329"/>
              <a:gd name="adj2" fmla="val -57781"/>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从文件以数据块方式读出数据并放入相同类型的结构体中</a:t>
            </a:r>
          </a:p>
        </p:txBody>
      </p:sp>
      <p:sp>
        <p:nvSpPr>
          <p:cNvPr id="11" name="内容占位符 2">
            <a:extLst>
              <a:ext uri="{FF2B5EF4-FFF2-40B4-BE49-F238E27FC236}">
                <a16:creationId xmlns:a16="http://schemas.microsoft.com/office/drawing/2014/main" id="{A6A0FB7E-7955-4311-BF26-D329C5A7A7C6}"/>
              </a:ext>
            </a:extLst>
          </p:cNvPr>
          <p:cNvSpPr txBox="1">
            <a:spLocks/>
          </p:cNvSpPr>
          <p:nvPr/>
        </p:nvSpPr>
        <p:spPr bwMode="auto">
          <a:xfrm>
            <a:off x="5292080" y="5877272"/>
            <a:ext cx="2736304" cy="432048"/>
          </a:xfrm>
          <a:prstGeom prst="wedgeRectCallout">
            <a:avLst>
              <a:gd name="adj1" fmla="val -44255"/>
              <a:gd name="adj2" fmla="val -111433"/>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向显示器格式化输出数据</a:t>
            </a:r>
          </a:p>
        </p:txBody>
      </p:sp>
    </p:spTree>
    <p:extLst>
      <p:ext uri="{BB962C8B-B14F-4D97-AF65-F5344CB8AC3E}">
        <p14:creationId xmlns:p14="http://schemas.microsoft.com/office/powerpoint/2010/main" val="173616974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文件的字符读写</a:t>
            </a:r>
            <a:endParaRPr lang="en-US" dirty="0"/>
          </a:p>
        </p:txBody>
      </p:sp>
      <p:sp>
        <p:nvSpPr>
          <p:cNvPr id="3" name="内容占位符 2"/>
          <p:cNvSpPr>
            <a:spLocks noGrp="1"/>
          </p:cNvSpPr>
          <p:nvPr>
            <p:ph idx="1"/>
          </p:nvPr>
        </p:nvSpPr>
        <p:spPr>
          <a:xfrm>
            <a:off x="301624" y="1268760"/>
            <a:ext cx="8734871" cy="5328592"/>
          </a:xfrm>
        </p:spPr>
        <p:txBody>
          <a:bodyPr/>
          <a:lstStyle/>
          <a:p>
            <a:r>
              <a:rPr lang="zh-CN" altLang="en-US" dirty="0"/>
              <a:t>函数原型</a:t>
            </a:r>
            <a:endParaRPr lang="en-US" altLang="zh-CN" dirty="0"/>
          </a:p>
          <a:p>
            <a:pPr lvl="1"/>
            <a:r>
              <a:rPr lang="en-US" dirty="0"/>
              <a:t>int </a:t>
            </a:r>
            <a:r>
              <a:rPr lang="en-US" dirty="0" err="1"/>
              <a:t>fgetc</a:t>
            </a:r>
            <a:r>
              <a:rPr lang="en-US" dirty="0"/>
              <a:t>(FILE *stream);</a:t>
            </a:r>
          </a:p>
          <a:p>
            <a:pPr lvl="1"/>
            <a:r>
              <a:rPr lang="en-US" dirty="0"/>
              <a:t>int </a:t>
            </a:r>
            <a:r>
              <a:rPr lang="en-US" dirty="0" err="1"/>
              <a:t>fputc</a:t>
            </a:r>
            <a:r>
              <a:rPr lang="en-US" dirty="0"/>
              <a:t>(int </a:t>
            </a:r>
            <a:r>
              <a:rPr lang="en-US" dirty="0" err="1"/>
              <a:t>ch</a:t>
            </a:r>
            <a:r>
              <a:rPr lang="en-US" dirty="0"/>
              <a:t>, FILE *stream);</a:t>
            </a:r>
          </a:p>
          <a:p>
            <a:r>
              <a:rPr lang="zh-CN" altLang="en-US" dirty="0"/>
              <a:t>参数</a:t>
            </a:r>
            <a:endParaRPr lang="en-US" altLang="zh-CN" dirty="0"/>
          </a:p>
          <a:p>
            <a:pPr lvl="1"/>
            <a:r>
              <a:rPr lang="en-US" altLang="zh-CN" dirty="0" err="1"/>
              <a:t>ch</a:t>
            </a:r>
            <a:r>
              <a:rPr lang="en-US" altLang="zh-CN" dirty="0"/>
              <a:t>	- </a:t>
            </a:r>
            <a:r>
              <a:rPr lang="zh-CN" altLang="en-US" dirty="0"/>
              <a:t>将要写入的字符</a:t>
            </a:r>
            <a:endParaRPr lang="en-US" altLang="zh-CN" dirty="0"/>
          </a:p>
          <a:p>
            <a:pPr lvl="1"/>
            <a:r>
              <a:rPr lang="en-US" altLang="zh-CN" dirty="0"/>
              <a:t>stream	- </a:t>
            </a:r>
            <a:r>
              <a:rPr lang="zh-CN" altLang="en-US" dirty="0"/>
              <a:t>读写的文件指针</a:t>
            </a:r>
            <a:endParaRPr lang="en-US" altLang="zh-CN" dirty="0"/>
          </a:p>
          <a:p>
            <a:r>
              <a:rPr lang="zh-CN" altLang="en-US" dirty="0"/>
              <a:t>返回值</a:t>
            </a:r>
            <a:endParaRPr lang="en-US" altLang="zh-CN" dirty="0"/>
          </a:p>
          <a:p>
            <a:pPr lvl="1"/>
            <a:r>
              <a:rPr lang="en-US" altLang="zh-CN" dirty="0" err="1"/>
              <a:t>fgetc</a:t>
            </a:r>
            <a:r>
              <a:rPr lang="zh-CN" altLang="en-US" dirty="0"/>
              <a:t>：读取成功，返回读取的字符；读取错误或达到文件末尾，返回</a:t>
            </a:r>
            <a:r>
              <a:rPr lang="en-US" altLang="zh-CN" dirty="0"/>
              <a:t>EOF</a:t>
            </a:r>
          </a:p>
          <a:p>
            <a:pPr lvl="1"/>
            <a:r>
              <a:rPr lang="en-US" altLang="zh-CN" dirty="0" err="1"/>
              <a:t>fputc</a:t>
            </a:r>
            <a:r>
              <a:rPr lang="zh-CN" altLang="en-US" dirty="0"/>
              <a:t>：写入成功，返回写入的字符；写入错误，返回</a:t>
            </a:r>
            <a:r>
              <a:rPr lang="en-US" altLang="zh-CN" dirty="0"/>
              <a:t>EOF</a:t>
            </a:r>
            <a:endParaRPr lang="zh-CN" altLang="en-US" dirty="0"/>
          </a:p>
        </p:txBody>
      </p:sp>
    </p:spTree>
    <p:extLst>
      <p:ext uri="{BB962C8B-B14F-4D97-AF65-F5344CB8AC3E}">
        <p14:creationId xmlns:p14="http://schemas.microsoft.com/office/powerpoint/2010/main" val="298171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625" y="1124744"/>
            <a:ext cx="3478287" cy="659160"/>
          </a:xfrm>
        </p:spPr>
        <p:txBody>
          <a:bodyPr/>
          <a:lstStyle/>
          <a:p>
            <a:r>
              <a:rPr lang="zh-CN" altLang="en-US" dirty="0"/>
              <a:t>文件的字符</a:t>
            </a:r>
            <a:br>
              <a:rPr lang="en-US" altLang="zh-CN" dirty="0"/>
            </a:br>
            <a:r>
              <a:rPr lang="zh-CN" altLang="en-US" dirty="0"/>
              <a:t>读写举例</a:t>
            </a:r>
            <a:endParaRPr lang="en-US" dirty="0"/>
          </a:p>
        </p:txBody>
      </p:sp>
      <p:sp>
        <p:nvSpPr>
          <p:cNvPr id="4" name="内容占位符 2"/>
          <p:cNvSpPr txBox="1">
            <a:spLocks/>
          </p:cNvSpPr>
          <p:nvPr/>
        </p:nvSpPr>
        <p:spPr bwMode="auto">
          <a:xfrm>
            <a:off x="301625" y="2276872"/>
            <a:ext cx="3622303"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例：编写程序实现文件复制功能。 </a:t>
            </a:r>
            <a:br>
              <a:rPr lang="zh-CN" altLang="en-US" dirty="0"/>
            </a:br>
            <a:endParaRPr lang="en-US" dirty="0"/>
          </a:p>
        </p:txBody>
      </p:sp>
      <p:pic>
        <p:nvPicPr>
          <p:cNvPr id="8" name="图片 7">
            <a:extLst>
              <a:ext uri="{FF2B5EF4-FFF2-40B4-BE49-F238E27FC236}">
                <a16:creationId xmlns:a16="http://schemas.microsoft.com/office/drawing/2014/main" id="{AA28C0B6-A2EE-44DC-B0A6-4B5D80941BB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6179" y="620688"/>
            <a:ext cx="4258269" cy="5982535"/>
          </a:xfrm>
          <a:prstGeom prst="rect">
            <a:avLst/>
          </a:prstGeom>
        </p:spPr>
      </p:pic>
      <p:sp>
        <p:nvSpPr>
          <p:cNvPr id="9" name="内容占位符 2">
            <a:extLst>
              <a:ext uri="{FF2B5EF4-FFF2-40B4-BE49-F238E27FC236}">
                <a16:creationId xmlns:a16="http://schemas.microsoft.com/office/drawing/2014/main" id="{5BB20E4E-32AD-4D62-80FA-C77572F617B0}"/>
              </a:ext>
            </a:extLst>
          </p:cNvPr>
          <p:cNvSpPr txBox="1">
            <a:spLocks/>
          </p:cNvSpPr>
          <p:nvPr/>
        </p:nvSpPr>
        <p:spPr bwMode="auto">
          <a:xfrm>
            <a:off x="6660232" y="1484784"/>
            <a:ext cx="2304256" cy="432048"/>
          </a:xfrm>
          <a:prstGeom prst="wedgeRectCallout">
            <a:avLst>
              <a:gd name="adj1" fmla="val -2259"/>
              <a:gd name="adj2" fmla="val 158349"/>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以文本模式打开文件</a:t>
            </a:r>
          </a:p>
        </p:txBody>
      </p:sp>
      <p:sp>
        <p:nvSpPr>
          <p:cNvPr id="10" name="内容占位符 2">
            <a:extLst>
              <a:ext uri="{FF2B5EF4-FFF2-40B4-BE49-F238E27FC236}">
                <a16:creationId xmlns:a16="http://schemas.microsoft.com/office/drawing/2014/main" id="{840B29F2-0649-4A1D-8526-A4B42A179D86}"/>
              </a:ext>
            </a:extLst>
          </p:cNvPr>
          <p:cNvSpPr txBox="1">
            <a:spLocks/>
          </p:cNvSpPr>
          <p:nvPr/>
        </p:nvSpPr>
        <p:spPr bwMode="auto">
          <a:xfrm>
            <a:off x="755576" y="4797152"/>
            <a:ext cx="3168352" cy="1584176"/>
          </a:xfrm>
          <a:prstGeom prst="wedgeRectCallout">
            <a:avLst>
              <a:gd name="adj1" fmla="val 87831"/>
              <a:gd name="adj2" fmla="val -45385"/>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每次循环，从</a:t>
            </a:r>
            <a:r>
              <a:rPr lang="en-US" altLang="zh-CN" sz="1800" dirty="0"/>
              <a:t>fp1</a:t>
            </a:r>
            <a:r>
              <a:rPr lang="zh-CN" altLang="en-US" sz="1800" dirty="0"/>
              <a:t>中读取一个字符，并判断是否读取成功。</a:t>
            </a:r>
            <a:endParaRPr lang="en-US" altLang="zh-CN" sz="1800" dirty="0"/>
          </a:p>
          <a:p>
            <a:pPr marL="0" indent="0">
              <a:buNone/>
            </a:pPr>
            <a:r>
              <a:rPr lang="zh-CN" altLang="en-US" sz="1800" dirty="0"/>
              <a:t>若成功，将该字符写入</a:t>
            </a:r>
            <a:r>
              <a:rPr lang="en-US" altLang="zh-CN" sz="1800" dirty="0"/>
              <a:t>fp2</a:t>
            </a:r>
            <a:r>
              <a:rPr lang="zh-CN" altLang="en-US" sz="1800" dirty="0"/>
              <a:t>；</a:t>
            </a:r>
            <a:endParaRPr lang="en-US" altLang="zh-CN" sz="1800" dirty="0"/>
          </a:p>
          <a:p>
            <a:pPr marL="0" indent="0">
              <a:buNone/>
            </a:pPr>
            <a:r>
              <a:rPr lang="zh-CN" altLang="en-US" sz="1800" dirty="0"/>
              <a:t>若失败，循环结束。</a:t>
            </a:r>
          </a:p>
        </p:txBody>
      </p:sp>
    </p:spTree>
    <p:extLst>
      <p:ext uri="{BB962C8B-B14F-4D97-AF65-F5344CB8AC3E}">
        <p14:creationId xmlns:p14="http://schemas.microsoft.com/office/powerpoint/2010/main" val="34891251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文件的字符串读写</a:t>
            </a:r>
            <a:endParaRPr lang="en-US" dirty="0"/>
          </a:p>
        </p:txBody>
      </p:sp>
      <p:sp>
        <p:nvSpPr>
          <p:cNvPr id="3" name="内容占位符 2"/>
          <p:cNvSpPr>
            <a:spLocks noGrp="1"/>
          </p:cNvSpPr>
          <p:nvPr>
            <p:ph idx="1"/>
          </p:nvPr>
        </p:nvSpPr>
        <p:spPr>
          <a:xfrm>
            <a:off x="301624" y="1268760"/>
            <a:ext cx="8734871" cy="5328592"/>
          </a:xfrm>
        </p:spPr>
        <p:txBody>
          <a:bodyPr/>
          <a:lstStyle/>
          <a:p>
            <a:r>
              <a:rPr lang="zh-CN" altLang="en-US" dirty="0"/>
              <a:t>函数原型</a:t>
            </a:r>
            <a:endParaRPr lang="en-US" altLang="zh-CN" dirty="0"/>
          </a:p>
          <a:p>
            <a:pPr lvl="1"/>
            <a:r>
              <a:rPr lang="en-US" dirty="0"/>
              <a:t>char *</a:t>
            </a:r>
            <a:r>
              <a:rPr lang="en-US" dirty="0" err="1"/>
              <a:t>fgets</a:t>
            </a:r>
            <a:r>
              <a:rPr lang="en-US" dirty="0"/>
              <a:t>(char *str, int count, FILE *stream);</a:t>
            </a:r>
          </a:p>
          <a:p>
            <a:pPr lvl="1"/>
            <a:r>
              <a:rPr lang="en-US" dirty="0"/>
              <a:t>int </a:t>
            </a:r>
            <a:r>
              <a:rPr lang="en-US" dirty="0" err="1"/>
              <a:t>fputs</a:t>
            </a:r>
            <a:r>
              <a:rPr lang="en-US" dirty="0"/>
              <a:t>(char *str, FILE *stream);</a:t>
            </a:r>
          </a:p>
          <a:p>
            <a:pPr lvl="1"/>
            <a:endParaRPr lang="en-US" dirty="0"/>
          </a:p>
          <a:p>
            <a:r>
              <a:rPr lang="zh-CN" altLang="en-US" dirty="0"/>
              <a:t>参数</a:t>
            </a:r>
            <a:endParaRPr lang="en-US" altLang="zh-CN" dirty="0"/>
          </a:p>
          <a:p>
            <a:pPr lvl="1"/>
            <a:r>
              <a:rPr lang="en-US" altLang="zh-CN" dirty="0"/>
              <a:t>str	- </a:t>
            </a:r>
            <a:r>
              <a:rPr lang="zh-CN" altLang="en-US" dirty="0"/>
              <a:t>将要读写的字符串</a:t>
            </a:r>
            <a:endParaRPr lang="en-US" altLang="zh-CN" dirty="0"/>
          </a:p>
          <a:p>
            <a:pPr lvl="1"/>
            <a:r>
              <a:rPr lang="en-US" altLang="zh-CN" dirty="0"/>
              <a:t>count	- </a:t>
            </a:r>
            <a:r>
              <a:rPr lang="zh-CN" altLang="en-US" dirty="0"/>
              <a:t>读取的最大字符数</a:t>
            </a:r>
            <a:endParaRPr lang="en-US" altLang="zh-CN" dirty="0"/>
          </a:p>
          <a:p>
            <a:pPr lvl="1"/>
            <a:r>
              <a:rPr lang="en-US" altLang="zh-CN" dirty="0"/>
              <a:t>stream	- </a:t>
            </a:r>
            <a:r>
              <a:rPr lang="zh-CN" altLang="en-US" dirty="0"/>
              <a:t>读写的文件指针</a:t>
            </a:r>
          </a:p>
        </p:txBody>
      </p:sp>
    </p:spTree>
    <p:extLst>
      <p:ext uri="{BB962C8B-B14F-4D97-AF65-F5344CB8AC3E}">
        <p14:creationId xmlns:p14="http://schemas.microsoft.com/office/powerpoint/2010/main" val="1207933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5BDC45-5B62-4B24-8CD4-04FA23B5020F}"/>
              </a:ext>
            </a:extLst>
          </p:cNvPr>
          <p:cNvSpPr>
            <a:spLocks noGrp="1"/>
          </p:cNvSpPr>
          <p:nvPr>
            <p:ph type="title"/>
          </p:nvPr>
        </p:nvSpPr>
        <p:spPr/>
        <p:txBody>
          <a:bodyPr/>
          <a:lstStyle/>
          <a:p>
            <a:r>
              <a:rPr lang="zh-CN" altLang="en-US" dirty="0"/>
              <a:t>指向字符串数组的行指针</a:t>
            </a:r>
          </a:p>
        </p:txBody>
      </p:sp>
      <p:sp>
        <p:nvSpPr>
          <p:cNvPr id="6" name="内容占位符 5">
            <a:extLst>
              <a:ext uri="{FF2B5EF4-FFF2-40B4-BE49-F238E27FC236}">
                <a16:creationId xmlns:a16="http://schemas.microsoft.com/office/drawing/2014/main" id="{21BD3F24-717B-4AEA-AF92-F96E19EF65F7}"/>
              </a:ext>
            </a:extLst>
          </p:cNvPr>
          <p:cNvSpPr>
            <a:spLocks noGrp="1"/>
          </p:cNvSpPr>
          <p:nvPr>
            <p:ph idx="1"/>
          </p:nvPr>
        </p:nvSpPr>
        <p:spPr>
          <a:xfrm>
            <a:off x="301625" y="4149080"/>
            <a:ext cx="8540750" cy="1950095"/>
          </a:xfrm>
        </p:spPr>
        <p:txBody>
          <a:bodyPr/>
          <a:lstStyle/>
          <a:p>
            <a:pPr lvl="2"/>
            <a:r>
              <a:rPr lang="en-US" altLang="zh-CN" dirty="0"/>
              <a:t>p</a:t>
            </a:r>
            <a:r>
              <a:rPr lang="zh-CN" altLang="en-US" dirty="0"/>
              <a:t>的基类型是长度为</a:t>
            </a:r>
            <a:r>
              <a:rPr lang="en-US" altLang="zh-CN" dirty="0"/>
              <a:t>20</a:t>
            </a:r>
            <a:r>
              <a:rPr lang="zh-CN" altLang="en-US" dirty="0"/>
              <a:t>的一维字符数组，即“行”</a:t>
            </a:r>
            <a:endParaRPr lang="en-US" altLang="zh-CN" dirty="0"/>
          </a:p>
          <a:p>
            <a:pPr lvl="2"/>
            <a:r>
              <a:rPr lang="en-US" altLang="zh-CN" dirty="0" err="1"/>
              <a:t>p+i</a:t>
            </a:r>
            <a:r>
              <a:rPr lang="zh-CN" altLang="en-US" dirty="0"/>
              <a:t>是</a:t>
            </a:r>
            <a:r>
              <a:rPr lang="en-US" altLang="zh-CN" dirty="0"/>
              <a:t>p</a:t>
            </a:r>
            <a:r>
              <a:rPr lang="zh-CN" altLang="en-US" dirty="0"/>
              <a:t>指向的地址增加</a:t>
            </a:r>
            <a:r>
              <a:rPr lang="en-US" altLang="zh-CN" dirty="0" err="1"/>
              <a:t>i</a:t>
            </a:r>
            <a:r>
              <a:rPr lang="zh-CN" altLang="en-US" dirty="0"/>
              <a:t>行的长度，即指向第</a:t>
            </a:r>
            <a:r>
              <a:rPr lang="en-US" altLang="zh-CN" dirty="0" err="1"/>
              <a:t>i</a:t>
            </a:r>
            <a:r>
              <a:rPr lang="zh-CN" altLang="en-US" dirty="0"/>
              <a:t>行</a:t>
            </a:r>
            <a:endParaRPr lang="en-US" altLang="zh-CN" dirty="0"/>
          </a:p>
          <a:p>
            <a:pPr lvl="2"/>
            <a:r>
              <a:rPr lang="en-US" altLang="zh-CN" dirty="0"/>
              <a:t>*(</a:t>
            </a:r>
            <a:r>
              <a:rPr lang="en-US" altLang="zh-CN" dirty="0" err="1"/>
              <a:t>p+i</a:t>
            </a:r>
            <a:r>
              <a:rPr lang="en-US" altLang="zh-CN" dirty="0"/>
              <a:t>), p[</a:t>
            </a:r>
            <a:r>
              <a:rPr lang="en-US" altLang="zh-CN" dirty="0" err="1"/>
              <a:t>i</a:t>
            </a:r>
            <a:r>
              <a:rPr lang="en-US" altLang="zh-CN" dirty="0"/>
              <a:t>]</a:t>
            </a:r>
            <a:r>
              <a:rPr lang="zh-CN" altLang="en-US" dirty="0"/>
              <a:t>表示第</a:t>
            </a:r>
            <a:r>
              <a:rPr lang="en-US" altLang="zh-CN" dirty="0" err="1"/>
              <a:t>i</a:t>
            </a:r>
            <a:r>
              <a:rPr lang="zh-CN" altLang="en-US" dirty="0"/>
              <a:t>行，可以看作一维数组的名字</a:t>
            </a:r>
            <a:endParaRPr lang="en-US" altLang="zh-CN" dirty="0"/>
          </a:p>
          <a:p>
            <a:pPr lvl="2"/>
            <a:r>
              <a:rPr lang="en-US" altLang="zh-CN" dirty="0"/>
              <a:t>p[</a:t>
            </a:r>
            <a:r>
              <a:rPr lang="en-US" altLang="zh-CN" dirty="0" err="1"/>
              <a:t>i</a:t>
            </a:r>
            <a:r>
              <a:rPr lang="en-US" altLang="zh-CN" dirty="0"/>
              <a:t>][j]</a:t>
            </a:r>
            <a:r>
              <a:rPr lang="zh-CN" altLang="en-US" dirty="0"/>
              <a:t>、</a:t>
            </a:r>
            <a:r>
              <a:rPr lang="en-US" altLang="zh-CN" dirty="0"/>
              <a:t>(*(</a:t>
            </a:r>
            <a:r>
              <a:rPr lang="en-US" altLang="zh-CN" dirty="0" err="1"/>
              <a:t>p+i</a:t>
            </a:r>
            <a:r>
              <a:rPr lang="en-US" altLang="zh-CN" dirty="0"/>
              <a:t>))[j]</a:t>
            </a:r>
            <a:r>
              <a:rPr lang="zh-CN" altLang="en-US" dirty="0"/>
              <a:t>、*</a:t>
            </a:r>
            <a:r>
              <a:rPr lang="en-US" altLang="zh-CN" dirty="0"/>
              <a:t>(p[</a:t>
            </a:r>
            <a:r>
              <a:rPr lang="en-US" altLang="zh-CN" dirty="0" err="1"/>
              <a:t>i</a:t>
            </a:r>
            <a:r>
              <a:rPr lang="en-US" altLang="zh-CN" dirty="0"/>
              <a:t>]+j)</a:t>
            </a:r>
            <a:r>
              <a:rPr lang="zh-CN" altLang="en-US" dirty="0"/>
              <a:t>、*</a:t>
            </a:r>
            <a:r>
              <a:rPr lang="en-US" altLang="zh-CN" dirty="0"/>
              <a:t>(*(</a:t>
            </a:r>
            <a:r>
              <a:rPr lang="en-US" altLang="zh-CN" dirty="0" err="1"/>
              <a:t>p+i</a:t>
            </a:r>
            <a:r>
              <a:rPr lang="en-US" altLang="zh-CN" dirty="0"/>
              <a:t>)+j)</a:t>
            </a:r>
            <a:r>
              <a:rPr lang="zh-CN" altLang="en-US" dirty="0"/>
              <a:t>都表示</a:t>
            </a:r>
            <a:r>
              <a:rPr lang="en-US" altLang="zh-CN" dirty="0"/>
              <a:t>a[</a:t>
            </a:r>
            <a:r>
              <a:rPr lang="en-US" altLang="zh-CN" dirty="0" err="1"/>
              <a:t>i</a:t>
            </a:r>
            <a:r>
              <a:rPr lang="en-US" altLang="zh-CN" dirty="0"/>
              <a:t>][j]</a:t>
            </a:r>
            <a:endParaRPr lang="zh-CN" altLang="en-US" dirty="0"/>
          </a:p>
        </p:txBody>
      </p:sp>
      <p:pic>
        <p:nvPicPr>
          <p:cNvPr id="7" name="内容占位符 4">
            <a:extLst>
              <a:ext uri="{FF2B5EF4-FFF2-40B4-BE49-F238E27FC236}">
                <a16:creationId xmlns:a16="http://schemas.microsoft.com/office/drawing/2014/main" id="{C49FCDA9-9DA3-4CEA-9A1F-15BA2F7C2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81869" y="1563216"/>
            <a:ext cx="7980262" cy="236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46957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文件的字符串读写（续）</a:t>
            </a:r>
            <a:endParaRPr lang="en-US" dirty="0"/>
          </a:p>
        </p:txBody>
      </p:sp>
      <p:sp>
        <p:nvSpPr>
          <p:cNvPr id="3" name="内容占位符 2"/>
          <p:cNvSpPr>
            <a:spLocks noGrp="1"/>
          </p:cNvSpPr>
          <p:nvPr>
            <p:ph idx="1"/>
          </p:nvPr>
        </p:nvSpPr>
        <p:spPr>
          <a:xfrm>
            <a:off x="301624" y="1268760"/>
            <a:ext cx="8734871" cy="5328592"/>
          </a:xfrm>
        </p:spPr>
        <p:txBody>
          <a:bodyPr/>
          <a:lstStyle/>
          <a:p>
            <a:r>
              <a:rPr lang="en-US" altLang="zh-CN" sz="2000" dirty="0" err="1"/>
              <a:t>fgets</a:t>
            </a:r>
            <a:r>
              <a:rPr lang="zh-CN" altLang="en-US" sz="2000" dirty="0"/>
              <a:t>函数功能和返回值</a:t>
            </a:r>
            <a:endParaRPr lang="en-US" altLang="zh-CN" sz="2000" dirty="0"/>
          </a:p>
          <a:p>
            <a:pPr lvl="1"/>
            <a:r>
              <a:rPr lang="zh-CN" altLang="en-US" sz="2000" dirty="0"/>
              <a:t>从</a:t>
            </a:r>
            <a:r>
              <a:rPr lang="en-US" altLang="zh-CN" sz="2000" dirty="0"/>
              <a:t>stream</a:t>
            </a:r>
            <a:r>
              <a:rPr lang="zh-CN" altLang="en-US" sz="2000" dirty="0"/>
              <a:t>指向的流中最多读取</a:t>
            </a:r>
            <a:r>
              <a:rPr lang="en-US" altLang="zh-CN" sz="2000" dirty="0"/>
              <a:t>count-1</a:t>
            </a:r>
            <a:r>
              <a:rPr lang="zh-CN" altLang="en-US" sz="2000" dirty="0"/>
              <a:t>个字符，存储到</a:t>
            </a:r>
            <a:r>
              <a:rPr lang="en-US" altLang="zh-CN" sz="2000" dirty="0"/>
              <a:t>str </a:t>
            </a:r>
            <a:r>
              <a:rPr lang="zh-CN" altLang="en-US" sz="2000" dirty="0"/>
              <a:t>指向的字符数组中，并在字符串末尾添加结束标志</a:t>
            </a:r>
            <a:r>
              <a:rPr lang="en-US" altLang="zh-CN" sz="2000" dirty="0"/>
              <a:t>'\0’</a:t>
            </a:r>
          </a:p>
          <a:p>
            <a:pPr lvl="1"/>
            <a:r>
              <a:rPr lang="zh-CN" altLang="en-US" sz="2000" dirty="0"/>
              <a:t>读取操作在遇到换行符或文件结束时将提前中止，换行符也被读入字符串中，此时实际读取的字符数可以小于</a:t>
            </a:r>
            <a:r>
              <a:rPr lang="en-US" altLang="zh-CN" sz="2000" dirty="0"/>
              <a:t>count-1</a:t>
            </a:r>
            <a:endParaRPr lang="zh-CN" altLang="en-US" sz="2000" dirty="0"/>
          </a:p>
          <a:p>
            <a:pPr lvl="1"/>
            <a:r>
              <a:rPr lang="zh-CN" altLang="en-US" sz="2000" dirty="0"/>
              <a:t>若读取成功，则返回 </a:t>
            </a:r>
            <a:r>
              <a:rPr lang="en-US" altLang="zh-CN" sz="2000" dirty="0"/>
              <a:t>str </a:t>
            </a:r>
            <a:r>
              <a:rPr lang="zh-CN" altLang="en-US" sz="2000" dirty="0"/>
              <a:t>的值</a:t>
            </a:r>
            <a:endParaRPr lang="en-US" altLang="zh-CN" sz="2000" dirty="0"/>
          </a:p>
          <a:p>
            <a:pPr lvl="1"/>
            <a:r>
              <a:rPr lang="zh-CN" altLang="en-US" sz="2000" dirty="0"/>
              <a:t>若读取失败，则返回空指针 </a:t>
            </a:r>
            <a:r>
              <a:rPr lang="en-US" altLang="zh-CN" sz="2000" dirty="0"/>
              <a:t>NULL</a:t>
            </a:r>
          </a:p>
          <a:p>
            <a:pPr lvl="1"/>
            <a:r>
              <a:rPr lang="zh-CN" altLang="en-US" sz="2000" dirty="0"/>
              <a:t>当读取操作达到文件末尾时，只有无法读取到任何字符的情况才算作读取失败，否则都属于读取成功</a:t>
            </a:r>
            <a:endParaRPr lang="en-US" altLang="zh-CN" sz="2000" dirty="0"/>
          </a:p>
          <a:p>
            <a:r>
              <a:rPr lang="en-US" altLang="zh-CN" sz="2000" dirty="0" err="1"/>
              <a:t>fputs</a:t>
            </a:r>
            <a:r>
              <a:rPr lang="zh-CN" altLang="en-US" sz="2000" dirty="0"/>
              <a:t>函数功能和返回值</a:t>
            </a:r>
            <a:endParaRPr lang="en-US" altLang="zh-CN" sz="2000" dirty="0"/>
          </a:p>
          <a:p>
            <a:pPr lvl="1"/>
            <a:r>
              <a:rPr lang="zh-CN" altLang="en-US" sz="2000" dirty="0"/>
              <a:t>将字符串</a:t>
            </a:r>
            <a:r>
              <a:rPr lang="en-US" altLang="zh-CN" sz="2000" dirty="0"/>
              <a:t>str</a:t>
            </a:r>
            <a:r>
              <a:rPr lang="zh-CN" altLang="en-US" sz="2000" dirty="0"/>
              <a:t>的内容写入</a:t>
            </a:r>
            <a:r>
              <a:rPr lang="en-US" altLang="zh-CN" sz="2000" dirty="0"/>
              <a:t>stream</a:t>
            </a:r>
            <a:r>
              <a:rPr lang="zh-CN" altLang="en-US" sz="2000" dirty="0"/>
              <a:t>指向的流中，但不写入字符串结束标志</a:t>
            </a:r>
            <a:endParaRPr lang="en-US" altLang="zh-CN" sz="2000" dirty="0"/>
          </a:p>
          <a:p>
            <a:pPr lvl="1"/>
            <a:r>
              <a:rPr lang="zh-CN" altLang="en-US" sz="2000" dirty="0"/>
              <a:t>当写入成功时，返回非负值；当写入错误时，返回 </a:t>
            </a:r>
            <a:r>
              <a:rPr lang="en-US" altLang="zh-CN" sz="2000" dirty="0"/>
              <a:t>EOF</a:t>
            </a:r>
            <a:endParaRPr lang="en-US" sz="2000" dirty="0"/>
          </a:p>
          <a:p>
            <a:pPr lvl="1"/>
            <a:endParaRPr lang="en-US" sz="2000" dirty="0"/>
          </a:p>
          <a:p>
            <a:endParaRPr lang="en-US" sz="2000" dirty="0"/>
          </a:p>
        </p:txBody>
      </p:sp>
    </p:spTree>
    <p:extLst>
      <p:ext uri="{BB962C8B-B14F-4D97-AF65-F5344CB8AC3E}">
        <p14:creationId xmlns:p14="http://schemas.microsoft.com/office/powerpoint/2010/main" val="23170235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A657647-7BBB-4A96-9D12-5823C928529E}"/>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95936" y="980728"/>
            <a:ext cx="4771628" cy="5040560"/>
          </a:xfrm>
          <a:prstGeom prst="rect">
            <a:avLst/>
          </a:prstGeom>
        </p:spPr>
      </p:pic>
      <p:sp>
        <p:nvSpPr>
          <p:cNvPr id="2" name="标题 1"/>
          <p:cNvSpPr>
            <a:spLocks noGrp="1"/>
          </p:cNvSpPr>
          <p:nvPr>
            <p:ph type="title"/>
          </p:nvPr>
        </p:nvSpPr>
        <p:spPr>
          <a:xfrm>
            <a:off x="301625" y="1124744"/>
            <a:ext cx="3478287" cy="659160"/>
          </a:xfrm>
        </p:spPr>
        <p:txBody>
          <a:bodyPr/>
          <a:lstStyle/>
          <a:p>
            <a:r>
              <a:rPr lang="zh-CN" altLang="en-US" dirty="0"/>
              <a:t>文件的字符串</a:t>
            </a:r>
            <a:br>
              <a:rPr lang="en-US" altLang="zh-CN" dirty="0"/>
            </a:br>
            <a:r>
              <a:rPr lang="zh-CN" altLang="en-US" dirty="0"/>
              <a:t>读写举例</a:t>
            </a:r>
            <a:endParaRPr lang="en-US" dirty="0"/>
          </a:p>
        </p:txBody>
      </p:sp>
      <p:sp>
        <p:nvSpPr>
          <p:cNvPr id="4" name="内容占位符 2"/>
          <p:cNvSpPr txBox="1">
            <a:spLocks/>
          </p:cNvSpPr>
          <p:nvPr/>
        </p:nvSpPr>
        <p:spPr bwMode="auto">
          <a:xfrm>
            <a:off x="301625" y="2276872"/>
            <a:ext cx="3622303"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例：编写程序向文本文件中写入若干行文字，再将这些文字读出并打印输出。</a:t>
            </a:r>
            <a:endParaRPr lang="en-US" dirty="0"/>
          </a:p>
        </p:txBody>
      </p:sp>
      <p:sp>
        <p:nvSpPr>
          <p:cNvPr id="9" name="内容占位符 2">
            <a:extLst>
              <a:ext uri="{FF2B5EF4-FFF2-40B4-BE49-F238E27FC236}">
                <a16:creationId xmlns:a16="http://schemas.microsoft.com/office/drawing/2014/main" id="{5BB20E4E-32AD-4D62-80FA-C77572F617B0}"/>
              </a:ext>
            </a:extLst>
          </p:cNvPr>
          <p:cNvSpPr txBox="1">
            <a:spLocks/>
          </p:cNvSpPr>
          <p:nvPr/>
        </p:nvSpPr>
        <p:spPr bwMode="auto">
          <a:xfrm>
            <a:off x="6300192" y="1628800"/>
            <a:ext cx="2736304" cy="432048"/>
          </a:xfrm>
          <a:prstGeom prst="wedgeRectCallout">
            <a:avLst>
              <a:gd name="adj1" fmla="val -9846"/>
              <a:gd name="adj2" fmla="val 177766"/>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以文本读写模式打开文件</a:t>
            </a:r>
          </a:p>
        </p:txBody>
      </p:sp>
      <p:sp>
        <p:nvSpPr>
          <p:cNvPr id="10" name="内容占位符 2">
            <a:extLst>
              <a:ext uri="{FF2B5EF4-FFF2-40B4-BE49-F238E27FC236}">
                <a16:creationId xmlns:a16="http://schemas.microsoft.com/office/drawing/2014/main" id="{840B29F2-0649-4A1D-8526-A4B42A179D86}"/>
              </a:ext>
            </a:extLst>
          </p:cNvPr>
          <p:cNvSpPr txBox="1">
            <a:spLocks/>
          </p:cNvSpPr>
          <p:nvPr/>
        </p:nvSpPr>
        <p:spPr bwMode="auto">
          <a:xfrm>
            <a:off x="971600" y="4797152"/>
            <a:ext cx="2952328" cy="1080120"/>
          </a:xfrm>
          <a:prstGeom prst="wedgeRectCallout">
            <a:avLst>
              <a:gd name="adj1" fmla="val 65118"/>
              <a:gd name="adj2" fmla="val -58553"/>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将文件位置指示器重新移到文件开头，以便从文件开始的位置读取字符串</a:t>
            </a:r>
          </a:p>
        </p:txBody>
      </p:sp>
      <p:sp>
        <p:nvSpPr>
          <p:cNvPr id="11" name="内容占位符 2">
            <a:extLst>
              <a:ext uri="{FF2B5EF4-FFF2-40B4-BE49-F238E27FC236}">
                <a16:creationId xmlns:a16="http://schemas.microsoft.com/office/drawing/2014/main" id="{F65997FD-668D-4821-B7E7-5A7174177894}"/>
              </a:ext>
            </a:extLst>
          </p:cNvPr>
          <p:cNvSpPr txBox="1">
            <a:spLocks/>
          </p:cNvSpPr>
          <p:nvPr/>
        </p:nvSpPr>
        <p:spPr bwMode="auto">
          <a:xfrm>
            <a:off x="6372200" y="3284984"/>
            <a:ext cx="2736304" cy="360040"/>
          </a:xfrm>
          <a:prstGeom prst="wedgeRectCallout">
            <a:avLst>
              <a:gd name="adj1" fmla="val -80360"/>
              <a:gd name="adj2" fmla="val 56605"/>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向文件写入字符串</a:t>
            </a:r>
          </a:p>
        </p:txBody>
      </p:sp>
      <p:sp>
        <p:nvSpPr>
          <p:cNvPr id="12" name="内容占位符 2">
            <a:extLst>
              <a:ext uri="{FF2B5EF4-FFF2-40B4-BE49-F238E27FC236}">
                <a16:creationId xmlns:a16="http://schemas.microsoft.com/office/drawing/2014/main" id="{B37C7800-09B4-4CC5-8103-55801A7FC3D1}"/>
              </a:ext>
            </a:extLst>
          </p:cNvPr>
          <p:cNvSpPr txBox="1">
            <a:spLocks/>
          </p:cNvSpPr>
          <p:nvPr/>
        </p:nvSpPr>
        <p:spPr bwMode="auto">
          <a:xfrm>
            <a:off x="5580112" y="5301208"/>
            <a:ext cx="3456384" cy="792088"/>
          </a:xfrm>
          <a:prstGeom prst="wedgeRectCallout">
            <a:avLst>
              <a:gd name="adj1" fmla="val 2796"/>
              <a:gd name="adj2" fmla="val -98796"/>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若读取成功，输出读取的字符串；</a:t>
            </a:r>
            <a:endParaRPr lang="en-US" altLang="zh-CN" sz="1800" dirty="0"/>
          </a:p>
          <a:p>
            <a:pPr marL="0" indent="0">
              <a:buNone/>
            </a:pPr>
            <a:r>
              <a:rPr lang="zh-CN" altLang="en-US" sz="1800" dirty="0"/>
              <a:t>若读取失败，循环结束</a:t>
            </a:r>
          </a:p>
        </p:txBody>
      </p:sp>
    </p:spTree>
    <p:extLst>
      <p:ext uri="{BB962C8B-B14F-4D97-AF65-F5344CB8AC3E}">
        <p14:creationId xmlns:p14="http://schemas.microsoft.com/office/powerpoint/2010/main" val="39914886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判断文件结束</a:t>
            </a:r>
            <a:endParaRPr lang="en-US" dirty="0"/>
          </a:p>
        </p:txBody>
      </p:sp>
      <p:sp>
        <p:nvSpPr>
          <p:cNvPr id="3" name="内容占位符 2"/>
          <p:cNvSpPr>
            <a:spLocks noGrp="1"/>
          </p:cNvSpPr>
          <p:nvPr>
            <p:ph idx="1"/>
          </p:nvPr>
        </p:nvSpPr>
        <p:spPr>
          <a:xfrm>
            <a:off x="301625" y="1556792"/>
            <a:ext cx="8540750" cy="4752528"/>
          </a:xfrm>
        </p:spPr>
        <p:txBody>
          <a:bodyPr/>
          <a:lstStyle/>
          <a:p>
            <a:r>
              <a:rPr lang="en-US" dirty="0" err="1"/>
              <a:t>feof</a:t>
            </a:r>
            <a:r>
              <a:rPr lang="zh-CN" altLang="en-US" dirty="0"/>
              <a:t>函数</a:t>
            </a:r>
            <a:endParaRPr lang="en-US" altLang="zh-CN" dirty="0"/>
          </a:p>
          <a:p>
            <a:pPr lvl="1"/>
            <a:r>
              <a:rPr lang="en-US" dirty="0" err="1"/>
              <a:t>int</a:t>
            </a:r>
            <a:r>
              <a:rPr lang="en-US" dirty="0"/>
              <a:t> </a:t>
            </a:r>
            <a:r>
              <a:rPr lang="en-US" dirty="0" err="1"/>
              <a:t>feof</a:t>
            </a:r>
            <a:r>
              <a:rPr lang="en-US" dirty="0"/>
              <a:t>(file *stream);</a:t>
            </a:r>
          </a:p>
          <a:p>
            <a:pPr lvl="1"/>
            <a:r>
              <a:rPr lang="zh-CN" altLang="en-US" dirty="0"/>
              <a:t>若到达文件结尾，则函数返回非零值；否则，函数返回</a:t>
            </a:r>
            <a:r>
              <a:rPr lang="en-US" altLang="zh-CN" dirty="0"/>
              <a:t>0</a:t>
            </a:r>
          </a:p>
          <a:p>
            <a:pPr lvl="1"/>
            <a:endParaRPr lang="en-US" dirty="0"/>
          </a:p>
          <a:p>
            <a:r>
              <a:rPr lang="en-US" altLang="zh-CN" dirty="0" err="1"/>
              <a:t>ferror</a:t>
            </a:r>
            <a:r>
              <a:rPr lang="zh-CN" altLang="en-US" dirty="0"/>
              <a:t>函数</a:t>
            </a:r>
            <a:endParaRPr lang="en-US" altLang="zh-CN" dirty="0"/>
          </a:p>
          <a:p>
            <a:pPr lvl="1"/>
            <a:r>
              <a:rPr lang="en-US" altLang="zh-CN" dirty="0"/>
              <a:t>int </a:t>
            </a:r>
            <a:r>
              <a:rPr lang="en-US" altLang="zh-CN" dirty="0" err="1"/>
              <a:t>ferror</a:t>
            </a:r>
            <a:r>
              <a:rPr lang="en-US" altLang="zh-CN" dirty="0"/>
              <a:t>(file *stream);</a:t>
            </a:r>
          </a:p>
          <a:p>
            <a:pPr lvl="1"/>
            <a:r>
              <a:rPr lang="zh-CN" altLang="en-US" dirty="0"/>
              <a:t>若文件操作发生错误，则函数返回非零值；否则，函数返回</a:t>
            </a:r>
            <a:r>
              <a:rPr lang="en-US" altLang="zh-CN" dirty="0"/>
              <a:t>0</a:t>
            </a:r>
            <a:endParaRPr lang="en-US" dirty="0"/>
          </a:p>
        </p:txBody>
      </p:sp>
    </p:spTree>
    <p:extLst>
      <p:ext uri="{BB962C8B-B14F-4D97-AF65-F5344CB8AC3E}">
        <p14:creationId xmlns:p14="http://schemas.microsoft.com/office/powerpoint/2010/main" val="2107778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动态存储分配</a:t>
            </a:r>
            <a:endParaRPr lang="en-US" dirty="0"/>
          </a:p>
        </p:txBody>
      </p:sp>
      <p:sp>
        <p:nvSpPr>
          <p:cNvPr id="3" name="内容占位符 2"/>
          <p:cNvSpPr>
            <a:spLocks noGrp="1"/>
          </p:cNvSpPr>
          <p:nvPr>
            <p:ph idx="1"/>
          </p:nvPr>
        </p:nvSpPr>
        <p:spPr>
          <a:xfrm>
            <a:off x="301625" y="1484784"/>
            <a:ext cx="8540750" cy="4614391"/>
          </a:xfrm>
        </p:spPr>
        <p:txBody>
          <a:bodyPr/>
          <a:lstStyle/>
          <a:p>
            <a:r>
              <a:rPr lang="zh-CN" altLang="en-US" dirty="0"/>
              <a:t>动态存储分配</a:t>
            </a:r>
            <a:endParaRPr lang="en-US" altLang="zh-CN" dirty="0"/>
          </a:p>
          <a:p>
            <a:pPr lvl="1">
              <a:spcAft>
                <a:spcPts val="1200"/>
              </a:spcAft>
            </a:pPr>
            <a:r>
              <a:rPr lang="zh-CN" altLang="en-US" dirty="0"/>
              <a:t>在程序运行期间根据需要动态分配和释放存储空间</a:t>
            </a:r>
            <a:endParaRPr lang="en-US" dirty="0"/>
          </a:p>
          <a:p>
            <a:r>
              <a:rPr lang="zh-CN" altLang="en-US" dirty="0"/>
              <a:t>分配动态存储函数</a:t>
            </a:r>
            <a:endParaRPr lang="en-US" altLang="zh-CN" dirty="0"/>
          </a:p>
          <a:p>
            <a:pPr lvl="1"/>
            <a:r>
              <a:rPr lang="en-US" dirty="0"/>
              <a:t>void *</a:t>
            </a:r>
            <a:r>
              <a:rPr lang="en-US" dirty="0" err="1"/>
              <a:t>malloc</a:t>
            </a:r>
            <a:r>
              <a:rPr lang="en-US" dirty="0"/>
              <a:t>(</a:t>
            </a:r>
            <a:r>
              <a:rPr lang="en-US" dirty="0" err="1"/>
              <a:t>size_t</a:t>
            </a:r>
            <a:r>
              <a:rPr lang="en-US" dirty="0"/>
              <a:t> size);</a:t>
            </a:r>
          </a:p>
          <a:p>
            <a:pPr lvl="1">
              <a:spcAft>
                <a:spcPts val="1200"/>
              </a:spcAft>
            </a:pPr>
            <a:r>
              <a:rPr lang="en-US" dirty="0"/>
              <a:t>void *</a:t>
            </a:r>
            <a:r>
              <a:rPr lang="en-US" dirty="0" err="1"/>
              <a:t>calloc</a:t>
            </a:r>
            <a:r>
              <a:rPr lang="en-US" dirty="0"/>
              <a:t>(</a:t>
            </a:r>
            <a:r>
              <a:rPr lang="en-US" dirty="0" err="1"/>
              <a:t>size_t</a:t>
            </a:r>
            <a:r>
              <a:rPr lang="en-US" dirty="0"/>
              <a:t> n, </a:t>
            </a:r>
            <a:r>
              <a:rPr lang="en-US" dirty="0" err="1"/>
              <a:t>size_t</a:t>
            </a:r>
            <a:r>
              <a:rPr lang="en-US" dirty="0"/>
              <a:t> size);</a:t>
            </a:r>
          </a:p>
          <a:p>
            <a:r>
              <a:rPr lang="zh-CN" altLang="en-US" dirty="0"/>
              <a:t>释放动态分配空间函数</a:t>
            </a:r>
            <a:endParaRPr lang="en-US" dirty="0"/>
          </a:p>
          <a:p>
            <a:pPr lvl="1"/>
            <a:r>
              <a:rPr lang="en-US" dirty="0"/>
              <a:t>void free(void *</a:t>
            </a:r>
            <a:r>
              <a:rPr lang="en-US" dirty="0" err="1"/>
              <a:t>ptr</a:t>
            </a:r>
            <a:r>
              <a:rPr lang="en-US" dirty="0"/>
              <a:t>);</a:t>
            </a:r>
          </a:p>
        </p:txBody>
      </p:sp>
    </p:spTree>
    <p:extLst>
      <p:ext uri="{BB962C8B-B14F-4D97-AF65-F5344CB8AC3E}">
        <p14:creationId xmlns:p14="http://schemas.microsoft.com/office/powerpoint/2010/main" val="2853346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动态数组</a:t>
            </a:r>
            <a:endParaRPr lang="en-US" dirty="0"/>
          </a:p>
        </p:txBody>
      </p:sp>
      <p:sp>
        <p:nvSpPr>
          <p:cNvPr id="3" name="内容占位符 2"/>
          <p:cNvSpPr>
            <a:spLocks noGrp="1"/>
          </p:cNvSpPr>
          <p:nvPr>
            <p:ph idx="1"/>
          </p:nvPr>
        </p:nvSpPr>
        <p:spPr>
          <a:xfrm>
            <a:off x="301625" y="1412776"/>
            <a:ext cx="8540750" cy="5112568"/>
          </a:xfrm>
        </p:spPr>
        <p:txBody>
          <a:bodyPr/>
          <a:lstStyle/>
          <a:p>
            <a:r>
              <a:rPr lang="zh-CN" altLang="en-US" dirty="0"/>
              <a:t>一维动态数组</a:t>
            </a:r>
            <a:endParaRPr lang="en-US" altLang="zh-CN" dirty="0"/>
          </a:p>
          <a:p>
            <a:pPr lvl="1"/>
            <a:r>
              <a:rPr lang="zh-CN" altLang="en-US" dirty="0"/>
              <a:t>动态分配存储空间是连续的，与数组的存储方式相同</a:t>
            </a:r>
            <a:endParaRPr lang="en-US" altLang="zh-CN" dirty="0"/>
          </a:p>
          <a:p>
            <a:pPr lvl="1">
              <a:spcAft>
                <a:spcPts val="1200"/>
              </a:spcAft>
            </a:pPr>
            <a:r>
              <a:rPr lang="zh-CN" altLang="en-US" dirty="0"/>
              <a:t>动态分配指定大小的存储空间，将起始地址赋值给指针变量，就可以按照指向数组的指针的方式进行访问</a:t>
            </a:r>
            <a:endParaRPr lang="en-US" altLang="zh-CN" dirty="0"/>
          </a:p>
          <a:p>
            <a:r>
              <a:rPr lang="zh-CN" altLang="en-US" dirty="0"/>
              <a:t>二维动态数组</a:t>
            </a:r>
            <a:endParaRPr lang="en-US" altLang="zh-CN" dirty="0"/>
          </a:p>
          <a:p>
            <a:pPr lvl="1"/>
            <a:r>
              <a:rPr lang="zh-CN" altLang="en-US" dirty="0"/>
              <a:t>先创建一维动态指针数组，将起始地址赋值给指向指针的指针变量</a:t>
            </a:r>
            <a:endParaRPr lang="en-US" altLang="zh-CN" dirty="0"/>
          </a:p>
          <a:p>
            <a:pPr lvl="1"/>
            <a:r>
              <a:rPr lang="zh-CN" altLang="en-US" dirty="0"/>
              <a:t>再创建若干一维动态数组，将它们的首地址分别赋值给一维动态指针数组的各个元素</a:t>
            </a:r>
            <a:endParaRPr lang="en-US" altLang="zh-CN" dirty="0"/>
          </a:p>
        </p:txBody>
      </p:sp>
    </p:spTree>
    <p:extLst>
      <p:ext uri="{BB962C8B-B14F-4D97-AF65-F5344CB8AC3E}">
        <p14:creationId xmlns:p14="http://schemas.microsoft.com/office/powerpoint/2010/main" val="3073177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二维动态数组结构</a:t>
            </a:r>
            <a:endParaRPr 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584" y="2313469"/>
            <a:ext cx="7488832" cy="3029574"/>
          </a:xfrm>
        </p:spPr>
      </p:pic>
    </p:spTree>
    <p:extLst>
      <p:ext uri="{BB962C8B-B14F-4D97-AF65-F5344CB8AC3E}">
        <p14:creationId xmlns:p14="http://schemas.microsoft.com/office/powerpoint/2010/main" val="7437987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动态数组举例</a:t>
            </a:r>
            <a:endParaRPr lang="en-US" dirty="0"/>
          </a:p>
        </p:txBody>
      </p:sp>
      <p:sp>
        <p:nvSpPr>
          <p:cNvPr id="3" name="内容占位符 2"/>
          <p:cNvSpPr>
            <a:spLocks noGrp="1"/>
          </p:cNvSpPr>
          <p:nvPr>
            <p:ph idx="1"/>
          </p:nvPr>
        </p:nvSpPr>
        <p:spPr>
          <a:xfrm>
            <a:off x="301625" y="1268761"/>
            <a:ext cx="8540750" cy="576064"/>
          </a:xfrm>
        </p:spPr>
        <p:txBody>
          <a:bodyPr/>
          <a:lstStyle/>
          <a:p>
            <a:r>
              <a:rPr lang="zh-CN" altLang="en-US" dirty="0"/>
              <a:t>例：二维动态数组的创建和使用</a:t>
            </a:r>
            <a:endParaRPr lang="en-US" dirty="0"/>
          </a:p>
        </p:txBody>
      </p:sp>
      <p:pic>
        <p:nvPicPr>
          <p:cNvPr id="4" name="图片 3" descr="5.4-07.c - Code::Blocks 20.0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541" t="9450" r="48620" b="8591"/>
          <a:stretch/>
        </p:blipFill>
        <p:spPr>
          <a:xfrm>
            <a:off x="1043608" y="1772815"/>
            <a:ext cx="4320480" cy="5091995"/>
          </a:xfrm>
          <a:prstGeom prst="rect">
            <a:avLst/>
          </a:prstGeom>
        </p:spPr>
      </p:pic>
      <p:sp>
        <p:nvSpPr>
          <p:cNvPr id="5" name="内容占位符 2">
            <a:extLst>
              <a:ext uri="{FF2B5EF4-FFF2-40B4-BE49-F238E27FC236}">
                <a16:creationId xmlns:a16="http://schemas.microsoft.com/office/drawing/2014/main" id="{A6A0FB7E-7955-4311-BF26-D329C5A7A7C6}"/>
              </a:ext>
            </a:extLst>
          </p:cNvPr>
          <p:cNvSpPr txBox="1">
            <a:spLocks/>
          </p:cNvSpPr>
          <p:nvPr/>
        </p:nvSpPr>
        <p:spPr bwMode="auto">
          <a:xfrm>
            <a:off x="5076056" y="1844824"/>
            <a:ext cx="3672408" cy="432048"/>
          </a:xfrm>
          <a:prstGeom prst="wedgeRectCallout">
            <a:avLst>
              <a:gd name="adj1" fmla="val -95367"/>
              <a:gd name="adj2" fmla="val 85614"/>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指向指针的指针表示二动态维数组</a:t>
            </a:r>
          </a:p>
        </p:txBody>
      </p:sp>
      <p:sp>
        <p:nvSpPr>
          <p:cNvPr id="6" name="内容占位符 2">
            <a:extLst>
              <a:ext uri="{FF2B5EF4-FFF2-40B4-BE49-F238E27FC236}">
                <a16:creationId xmlns:a16="http://schemas.microsoft.com/office/drawing/2014/main" id="{A6A0FB7E-7955-4311-BF26-D329C5A7A7C6}"/>
              </a:ext>
            </a:extLst>
          </p:cNvPr>
          <p:cNvSpPr txBox="1">
            <a:spLocks/>
          </p:cNvSpPr>
          <p:nvPr/>
        </p:nvSpPr>
        <p:spPr bwMode="auto">
          <a:xfrm>
            <a:off x="5076056" y="3068960"/>
            <a:ext cx="3672408" cy="1368152"/>
          </a:xfrm>
          <a:prstGeom prst="wedgeRectCallout">
            <a:avLst>
              <a:gd name="adj1" fmla="val -57017"/>
              <a:gd name="adj2" fmla="val -77964"/>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二维动态数组的行列数分别以整型参数传递，这些一维动态数组并非连续存放，因此这里的行列是逻辑上虚拟的概念</a:t>
            </a:r>
          </a:p>
        </p:txBody>
      </p:sp>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5076056" y="4941168"/>
            <a:ext cx="3672408" cy="1728192"/>
          </a:xfrm>
          <a:prstGeom prst="wedgeRectCallout">
            <a:avLst>
              <a:gd name="adj1" fmla="val -57017"/>
              <a:gd name="adj2" fmla="val -1161"/>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二维动态数组使用两次下标运算，第一次下标运算获得一维动态指针数组的元素，第二次下标运算获得该指针类型元素所指一维动态数组中的整型元素</a:t>
            </a:r>
          </a:p>
        </p:txBody>
      </p:sp>
    </p:spTree>
    <p:extLst>
      <p:ext uri="{BB962C8B-B14F-4D97-AF65-F5344CB8AC3E}">
        <p14:creationId xmlns:p14="http://schemas.microsoft.com/office/powerpoint/2010/main" val="28213306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625" y="609600"/>
            <a:ext cx="7078687" cy="659160"/>
          </a:xfrm>
        </p:spPr>
        <p:txBody>
          <a:bodyPr/>
          <a:lstStyle/>
          <a:p>
            <a:r>
              <a:rPr lang="zh-CN" altLang="en-US" dirty="0"/>
              <a:t>动态数组举例（续）</a:t>
            </a:r>
            <a:endParaRPr lang="en-US" dirty="0"/>
          </a:p>
        </p:txBody>
      </p:sp>
      <p:pic>
        <p:nvPicPr>
          <p:cNvPr id="4" name="内容占位符 3" descr="5.4-07.c - Code::Blocks 20.03"/>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397" t="9216" r="49442" b="8169"/>
          <a:stretch/>
        </p:blipFill>
        <p:spPr>
          <a:xfrm>
            <a:off x="971600" y="1268760"/>
            <a:ext cx="4824536" cy="5555996"/>
          </a:xfrm>
        </p:spPr>
      </p:pic>
      <p:sp>
        <p:nvSpPr>
          <p:cNvPr id="5" name="内容占位符 2">
            <a:extLst>
              <a:ext uri="{FF2B5EF4-FFF2-40B4-BE49-F238E27FC236}">
                <a16:creationId xmlns:a16="http://schemas.microsoft.com/office/drawing/2014/main" id="{A6A0FB7E-7955-4311-BF26-D329C5A7A7C6}"/>
              </a:ext>
            </a:extLst>
          </p:cNvPr>
          <p:cNvSpPr txBox="1">
            <a:spLocks/>
          </p:cNvSpPr>
          <p:nvPr/>
        </p:nvSpPr>
        <p:spPr bwMode="auto">
          <a:xfrm>
            <a:off x="5292080" y="2996952"/>
            <a:ext cx="2952328" cy="432048"/>
          </a:xfrm>
          <a:prstGeom prst="wedgeRectCallout">
            <a:avLst>
              <a:gd name="adj1" fmla="val -77337"/>
              <a:gd name="adj2" fmla="val -109000"/>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动态分配一维动态指针数组</a:t>
            </a:r>
          </a:p>
        </p:txBody>
      </p:sp>
      <p:sp>
        <p:nvSpPr>
          <p:cNvPr id="6" name="内容占位符 2">
            <a:extLst>
              <a:ext uri="{FF2B5EF4-FFF2-40B4-BE49-F238E27FC236}">
                <a16:creationId xmlns:a16="http://schemas.microsoft.com/office/drawing/2014/main" id="{A6A0FB7E-7955-4311-BF26-D329C5A7A7C6}"/>
              </a:ext>
            </a:extLst>
          </p:cNvPr>
          <p:cNvSpPr txBox="1">
            <a:spLocks/>
          </p:cNvSpPr>
          <p:nvPr/>
        </p:nvSpPr>
        <p:spPr bwMode="auto">
          <a:xfrm>
            <a:off x="5292080" y="4293096"/>
            <a:ext cx="3456384" cy="1080120"/>
          </a:xfrm>
          <a:prstGeom prst="wedgeRectCallout">
            <a:avLst>
              <a:gd name="adj1" fmla="val -74600"/>
              <a:gd name="adj2" fmla="val -76889"/>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动态分配若干一维动态整型数组，并使用一维动态指针数组的元素分别指向这些一维动态整型数组</a:t>
            </a:r>
          </a:p>
        </p:txBody>
      </p:sp>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5292080" y="5589240"/>
            <a:ext cx="2736304" cy="864096"/>
          </a:xfrm>
          <a:prstGeom prst="wedgeRectCallout">
            <a:avLst>
              <a:gd name="adj1" fmla="val -129816"/>
              <a:gd name="adj2" fmla="val -6585"/>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先释放一维动态整型数组</a:t>
            </a:r>
            <a:endParaRPr lang="en-US" altLang="zh-CN" sz="1800" dirty="0"/>
          </a:p>
          <a:p>
            <a:pPr marL="0" indent="0">
              <a:buNone/>
            </a:pPr>
            <a:r>
              <a:rPr lang="zh-CN" altLang="en-US" sz="1800" dirty="0"/>
              <a:t>再释放一维动态指针数组</a:t>
            </a:r>
          </a:p>
        </p:txBody>
      </p:sp>
      <p:sp>
        <p:nvSpPr>
          <p:cNvPr id="8" name="云形 7"/>
          <p:cNvSpPr/>
          <p:nvPr/>
        </p:nvSpPr>
        <p:spPr bwMode="auto">
          <a:xfrm>
            <a:off x="5868144" y="188640"/>
            <a:ext cx="3240360" cy="2664296"/>
          </a:xfrm>
          <a:prstGeom prst="cloud">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rPr>
              <a:t>所有动态分配存储空间都借助指向指针的指针变量</a:t>
            </a:r>
            <a:r>
              <a:rPr kumimoji="0" lang="en-US" altLang="zh-CN" sz="2000" b="0" i="0" u="none" strike="noStrike" cap="none" normalizeH="0" baseline="0" dirty="0" err="1">
                <a:ln>
                  <a:noFill/>
                </a:ln>
                <a:solidFill>
                  <a:schemeClr val="tx2"/>
                </a:solidFill>
                <a:effectLst/>
                <a:latin typeface="微软雅黑" panose="020B0503020204020204" pitchFamily="34" charset="-122"/>
                <a:ea typeface="微软雅黑" panose="020B0503020204020204" pitchFamily="34" charset="-122"/>
              </a:rPr>
              <a:t>pb</a:t>
            </a:r>
            <a:r>
              <a:rPr kumimoji="0" lang="zh-CN" altLang="en-US"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rPr>
              <a:t>来处理，注意分配和释放空间的顺序，避免无效指针访问</a:t>
            </a:r>
            <a:endParaRPr kumimoji="0" lang="en-US" sz="2000" b="0" i="0" u="none" strike="noStrike" cap="none" normalizeH="0" baseline="0" dirty="0">
              <a:ln>
                <a:noFill/>
              </a:ln>
              <a:solidFill>
                <a:schemeClr val="tx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4612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链表</a:t>
            </a:r>
            <a:endParaRPr lang="en-US" dirty="0"/>
          </a:p>
        </p:txBody>
      </p:sp>
      <p:sp>
        <p:nvSpPr>
          <p:cNvPr id="6" name="内容占位符 5"/>
          <p:cNvSpPr>
            <a:spLocks noGrp="1"/>
          </p:cNvSpPr>
          <p:nvPr>
            <p:ph idx="1"/>
          </p:nvPr>
        </p:nvSpPr>
        <p:spPr>
          <a:xfrm>
            <a:off x="301625" y="1412776"/>
            <a:ext cx="8540750" cy="2736303"/>
          </a:xfrm>
        </p:spPr>
        <p:txBody>
          <a:bodyPr/>
          <a:lstStyle/>
          <a:p>
            <a:r>
              <a:rPr lang="zh-CN" altLang="en-US" dirty="0"/>
              <a:t>链表是一种物理存储单元上可以非连续、非顺序的存储结构</a:t>
            </a:r>
            <a:endParaRPr lang="en-US" altLang="zh-CN" dirty="0"/>
          </a:p>
          <a:p>
            <a:r>
              <a:rPr lang="zh-CN" altLang="en-US" dirty="0"/>
              <a:t>数据元素的逻辑顺序是通过链表中的指针链接次序实现的</a:t>
            </a:r>
            <a:endParaRPr lang="en-US" altLang="zh-CN" dirty="0"/>
          </a:p>
          <a:p>
            <a:r>
              <a:rPr lang="zh-CN" altLang="en-US" dirty="0"/>
              <a:t>链表中每一个元素称为结点，链表由一系列结点组成，结点可以在运行时动态生成或释放</a:t>
            </a:r>
          </a:p>
          <a:p>
            <a:r>
              <a:rPr lang="zh-CN" altLang="en-US" dirty="0"/>
              <a:t>链表不要求占用连续存储空间，可实现灵活的内存动态管理</a:t>
            </a:r>
          </a:p>
        </p:txBody>
      </p:sp>
      <p:pic>
        <p:nvPicPr>
          <p:cNvPr id="7" name="内容占位符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590420" y="4535136"/>
            <a:ext cx="1261500" cy="838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5684352"/>
            <a:ext cx="6081300" cy="552960"/>
          </a:xfrm>
          <a:prstGeom prst="rect">
            <a:avLst/>
          </a:prstGeom>
        </p:spPr>
      </p:pic>
      <p:sp>
        <p:nvSpPr>
          <p:cNvPr id="9" name="矩形 8"/>
          <p:cNvSpPr/>
          <p:nvPr/>
        </p:nvSpPr>
        <p:spPr>
          <a:xfrm>
            <a:off x="4572000" y="4316903"/>
            <a:ext cx="4572000" cy="1200329"/>
          </a:xfrm>
          <a:prstGeom prst="rect">
            <a:avLst/>
          </a:prstGeom>
        </p:spPr>
        <p:txBody>
          <a:bodyPr>
            <a:spAutoFit/>
          </a:bodyPr>
          <a:lstStyle/>
          <a:p>
            <a:pPr algn="just">
              <a:spcAft>
                <a:spcPts val="0"/>
              </a:spcAft>
            </a:pPr>
            <a:r>
              <a:rPr lang="en-US" sz="1800" kern="100" dirty="0" err="1">
                <a:latin typeface="Courier New" panose="02070309020205020404" pitchFamily="49" charset="0"/>
                <a:ea typeface="楷体" panose="02010609060101010101" pitchFamily="49" charset="-122"/>
                <a:cs typeface="Times New Roman" panose="02020603050405020304" pitchFamily="18" charset="0"/>
              </a:rPr>
              <a:t>struct</a:t>
            </a:r>
            <a:r>
              <a:rPr lang="en-US" sz="1800" kern="100" dirty="0">
                <a:latin typeface="Courier New" panose="02070309020205020404" pitchFamily="49" charset="0"/>
                <a:ea typeface="楷体" panose="02010609060101010101" pitchFamily="49" charset="-122"/>
                <a:cs typeface="Times New Roman" panose="02020603050405020304" pitchFamily="18" charset="0"/>
              </a:rPr>
              <a:t> node {</a:t>
            </a:r>
            <a:endParaRPr lang="en-US" sz="1800" kern="100" dirty="0">
              <a:latin typeface="Calibri" panose="020F0502020204030204" pitchFamily="34" charset="0"/>
              <a:cs typeface="Times New Roman" panose="02020603050405020304" pitchFamily="18" charset="0"/>
            </a:endParaRPr>
          </a:p>
          <a:p>
            <a:pPr algn="just">
              <a:spcAft>
                <a:spcPts val="0"/>
              </a:spcAft>
            </a:pPr>
            <a:r>
              <a:rPr lang="en-US" sz="1800" kern="100" dirty="0">
                <a:latin typeface="Courier New" panose="02070309020205020404" pitchFamily="49" charset="0"/>
                <a:ea typeface="楷体" panose="02010609060101010101" pitchFamily="49" charset="-122"/>
                <a:cs typeface="Times New Roman" panose="02020603050405020304" pitchFamily="18" charset="0"/>
              </a:rPr>
              <a:t>    </a:t>
            </a:r>
            <a:r>
              <a:rPr lang="en-US" sz="1800" kern="100" dirty="0" err="1">
                <a:latin typeface="Courier New" panose="02070309020205020404" pitchFamily="49" charset="0"/>
                <a:ea typeface="楷体" panose="02010609060101010101" pitchFamily="49" charset="-122"/>
                <a:cs typeface="Times New Roman" panose="02020603050405020304" pitchFamily="18" charset="0"/>
              </a:rPr>
              <a:t>int</a:t>
            </a:r>
            <a:r>
              <a:rPr lang="en-US" sz="1800" kern="100" dirty="0">
                <a:latin typeface="Courier New" panose="02070309020205020404" pitchFamily="49" charset="0"/>
                <a:ea typeface="楷体" panose="02010609060101010101" pitchFamily="49" charset="-122"/>
                <a:cs typeface="Times New Roman" panose="02020603050405020304" pitchFamily="18" charset="0"/>
              </a:rPr>
              <a:t>          </a:t>
            </a:r>
            <a:r>
              <a:rPr lang="en-US" sz="1800" kern="100" dirty="0" err="1">
                <a:latin typeface="Courier New" panose="02070309020205020404" pitchFamily="49" charset="0"/>
                <a:ea typeface="楷体" panose="02010609060101010101" pitchFamily="49" charset="-122"/>
                <a:cs typeface="Times New Roman" panose="02020603050405020304" pitchFamily="18" charset="0"/>
              </a:rPr>
              <a:t>num</a:t>
            </a:r>
            <a:r>
              <a:rPr lang="en-US" sz="1800" kern="100" dirty="0">
                <a:latin typeface="Courier New" panose="02070309020205020404" pitchFamily="49" charset="0"/>
                <a:ea typeface="楷体" panose="02010609060101010101" pitchFamily="49" charset="-122"/>
                <a:cs typeface="Times New Roman" panose="02020603050405020304" pitchFamily="18" charset="0"/>
              </a:rPr>
              <a:t>;  // </a:t>
            </a:r>
            <a:r>
              <a:rPr lang="zh-CN" altLang="en-US" sz="1800" kern="100" dirty="0">
                <a:latin typeface="Courier New" panose="02070309020205020404" pitchFamily="49" charset="0"/>
                <a:ea typeface="楷体" panose="02010609060101010101" pitchFamily="49" charset="-122"/>
                <a:cs typeface="Courier New" panose="02070309020205020404" pitchFamily="49" charset="0"/>
              </a:rPr>
              <a:t>数据域</a:t>
            </a:r>
            <a:endParaRPr lang="en-US" sz="1800" kern="100" dirty="0">
              <a:latin typeface="Calibri" panose="020F0502020204030204" pitchFamily="34" charset="0"/>
              <a:cs typeface="Times New Roman" panose="02020603050405020304" pitchFamily="18" charset="0"/>
            </a:endParaRPr>
          </a:p>
          <a:p>
            <a:pPr algn="just">
              <a:spcAft>
                <a:spcPts val="0"/>
              </a:spcAft>
            </a:pPr>
            <a:r>
              <a:rPr lang="en-US" sz="1800" kern="100" dirty="0">
                <a:latin typeface="Courier New" panose="02070309020205020404" pitchFamily="49" charset="0"/>
                <a:ea typeface="楷体" panose="02010609060101010101" pitchFamily="49" charset="-122"/>
                <a:cs typeface="Times New Roman" panose="02020603050405020304" pitchFamily="18" charset="0"/>
              </a:rPr>
              <a:t>    </a:t>
            </a:r>
            <a:r>
              <a:rPr lang="en-US" sz="1800" kern="100" dirty="0" err="1">
                <a:latin typeface="Courier New" panose="02070309020205020404" pitchFamily="49" charset="0"/>
                <a:ea typeface="楷体" panose="02010609060101010101" pitchFamily="49" charset="-122"/>
                <a:cs typeface="Times New Roman" panose="02020603050405020304" pitchFamily="18" charset="0"/>
              </a:rPr>
              <a:t>struct</a:t>
            </a:r>
            <a:r>
              <a:rPr lang="en-US" sz="1800" kern="100" dirty="0">
                <a:latin typeface="Courier New" panose="02070309020205020404" pitchFamily="49" charset="0"/>
                <a:ea typeface="楷体" panose="02010609060101010101" pitchFamily="49" charset="-122"/>
                <a:cs typeface="Times New Roman" panose="02020603050405020304" pitchFamily="18" charset="0"/>
              </a:rPr>
              <a:t> node *next; // </a:t>
            </a:r>
            <a:r>
              <a:rPr lang="zh-CN" altLang="en-US" sz="1800" kern="100" dirty="0">
                <a:latin typeface="Courier New" panose="02070309020205020404" pitchFamily="49" charset="0"/>
                <a:ea typeface="楷体" panose="02010609060101010101" pitchFamily="49" charset="-122"/>
                <a:cs typeface="Courier New" panose="02070309020205020404" pitchFamily="49" charset="0"/>
              </a:rPr>
              <a:t>指针域</a:t>
            </a:r>
            <a:endParaRPr lang="en-US" sz="1800" kern="100" dirty="0">
              <a:latin typeface="Calibri" panose="020F0502020204030204" pitchFamily="34" charset="0"/>
              <a:cs typeface="Times New Roman" panose="02020603050405020304" pitchFamily="18" charset="0"/>
            </a:endParaRPr>
          </a:p>
          <a:p>
            <a:pPr algn="just">
              <a:spcAft>
                <a:spcPts val="0"/>
              </a:spcAft>
            </a:pPr>
            <a:r>
              <a:rPr lang="en-US" sz="1800" kern="100" dirty="0">
                <a:latin typeface="Courier New" panose="02070309020205020404" pitchFamily="49" charset="0"/>
                <a:ea typeface="楷体" panose="02010609060101010101" pitchFamily="49" charset="-122"/>
                <a:cs typeface="Times New Roman" panose="02020603050405020304" pitchFamily="18" charset="0"/>
              </a:rPr>
              <a:t>    };</a:t>
            </a:r>
            <a:endParaRPr lang="en-US" sz="18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663115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第八讲</a:t>
            </a:r>
          </a:p>
        </p:txBody>
      </p:sp>
      <p:sp>
        <p:nvSpPr>
          <p:cNvPr id="3" name="内容占位符 2"/>
          <p:cNvSpPr>
            <a:spLocks noGrp="1"/>
          </p:cNvSpPr>
          <p:nvPr>
            <p:ph idx="1"/>
          </p:nvPr>
        </p:nvSpPr>
        <p:spPr/>
        <p:txBody>
          <a:bodyPr/>
          <a:lstStyle/>
          <a:p>
            <a:r>
              <a:rPr lang="en-US" altLang="zh-CN" dirty="0"/>
              <a:t>5.3 </a:t>
            </a:r>
            <a:r>
              <a:rPr lang="zh-CN" altLang="en-US" dirty="0"/>
              <a:t>指针用于内存操作</a:t>
            </a:r>
            <a:endParaRPr lang="en-US" altLang="zh-CN" dirty="0"/>
          </a:p>
          <a:p>
            <a:pPr lvl="1"/>
            <a:r>
              <a:rPr lang="en-US" altLang="zh-CN" dirty="0"/>
              <a:t>5.3.3 </a:t>
            </a:r>
            <a:r>
              <a:rPr lang="zh-CN" altLang="en-US" dirty="0"/>
              <a:t>内存分配与链表</a:t>
            </a:r>
            <a:r>
              <a:rPr lang="en-US" altLang="zh-CN" dirty="0"/>
              <a:t>	</a:t>
            </a:r>
          </a:p>
          <a:p>
            <a:pPr lvl="2"/>
            <a:r>
              <a:rPr lang="en-US" altLang="zh-CN" dirty="0"/>
              <a:t>5.3.3.2 </a:t>
            </a:r>
            <a:r>
              <a:rPr lang="zh-CN" altLang="en-US" dirty="0"/>
              <a:t>链表（链表的操作）</a:t>
            </a:r>
            <a:endParaRPr lang="en-US" altLang="zh-CN" dirty="0"/>
          </a:p>
        </p:txBody>
      </p:sp>
    </p:spTree>
    <p:extLst>
      <p:ext uri="{BB962C8B-B14F-4D97-AF65-F5344CB8AC3E}">
        <p14:creationId xmlns:p14="http://schemas.microsoft.com/office/powerpoint/2010/main" val="82971328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AF1849-027F-4012-80F1-3A0E2FB42DAC}"/>
              </a:ext>
            </a:extLst>
          </p:cNvPr>
          <p:cNvSpPr>
            <a:spLocks noGrp="1"/>
          </p:cNvSpPr>
          <p:nvPr>
            <p:ph type="title"/>
          </p:nvPr>
        </p:nvSpPr>
        <p:spPr/>
        <p:txBody>
          <a:bodyPr/>
          <a:lstStyle/>
          <a:p>
            <a:r>
              <a:rPr lang="zh-CN" altLang="en-US" dirty="0"/>
              <a:t>指针数组</a:t>
            </a:r>
          </a:p>
        </p:txBody>
      </p:sp>
      <p:sp>
        <p:nvSpPr>
          <p:cNvPr id="3" name="内容占位符 2">
            <a:extLst>
              <a:ext uri="{FF2B5EF4-FFF2-40B4-BE49-F238E27FC236}">
                <a16:creationId xmlns:a16="http://schemas.microsoft.com/office/drawing/2014/main" id="{E5B881BE-4F89-48C4-880C-73DF2C305CB1}"/>
              </a:ext>
            </a:extLst>
          </p:cNvPr>
          <p:cNvSpPr>
            <a:spLocks noGrp="1"/>
          </p:cNvSpPr>
          <p:nvPr>
            <p:ph idx="1"/>
          </p:nvPr>
        </p:nvSpPr>
        <p:spPr/>
        <p:txBody>
          <a:bodyPr/>
          <a:lstStyle/>
          <a:p>
            <a:r>
              <a:rPr lang="zh-CN" altLang="en-US" dirty="0"/>
              <a:t>指针数组</a:t>
            </a:r>
            <a:endParaRPr lang="en-US" altLang="zh-CN" dirty="0"/>
          </a:p>
          <a:p>
            <a:pPr lvl="1"/>
            <a:r>
              <a:rPr lang="zh-CN" altLang="en-US" dirty="0"/>
              <a:t>元素是指针类型的数组</a:t>
            </a:r>
            <a:endParaRPr lang="en-US" altLang="zh-CN" dirty="0"/>
          </a:p>
          <a:p>
            <a:pPr lvl="1"/>
            <a:endParaRPr lang="en-US" altLang="zh-CN" dirty="0"/>
          </a:p>
          <a:p>
            <a:r>
              <a:rPr lang="zh-CN" altLang="en-US" dirty="0"/>
              <a:t>指针数组的用途</a:t>
            </a:r>
            <a:endParaRPr lang="en-US" altLang="zh-CN" dirty="0"/>
          </a:p>
          <a:p>
            <a:pPr lvl="1"/>
            <a:r>
              <a:rPr lang="zh-CN" altLang="en-US" dirty="0"/>
              <a:t>通过指针类型的元素指向长度不一的一维数组</a:t>
            </a:r>
            <a:endParaRPr lang="en-US" altLang="zh-CN" dirty="0"/>
          </a:p>
          <a:p>
            <a:pPr lvl="1"/>
            <a:r>
              <a:rPr lang="zh-CN" altLang="en-US" dirty="0"/>
              <a:t>可以获得与二维数组类似的操作上的便利</a:t>
            </a:r>
            <a:endParaRPr lang="en-US" altLang="zh-CN" dirty="0"/>
          </a:p>
          <a:p>
            <a:pPr lvl="1"/>
            <a:r>
              <a:rPr lang="zh-CN" altLang="en-US" dirty="0"/>
              <a:t>这些一维数组的长度不必相等，也不必连续存储，增加了数据组织的灵活性</a:t>
            </a:r>
          </a:p>
        </p:txBody>
      </p:sp>
    </p:spTree>
    <p:extLst>
      <p:ext uri="{BB962C8B-B14F-4D97-AF65-F5344CB8AC3E}">
        <p14:creationId xmlns:p14="http://schemas.microsoft.com/office/powerpoint/2010/main" val="5956655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链表的建立</a:t>
            </a:r>
            <a:r>
              <a:rPr lang="en-US" altLang="zh-CN" dirty="0"/>
              <a:t>——</a:t>
            </a:r>
            <a:r>
              <a:rPr lang="zh-CN" altLang="en-US" dirty="0"/>
              <a:t>头插法</a:t>
            </a:r>
            <a:endParaRPr lang="en-US" dirty="0"/>
          </a:p>
        </p:txBody>
      </p:sp>
      <p:pic>
        <p:nvPicPr>
          <p:cNvPr id="4" name="内容占位符 3" descr="5.4-13.c - Code::Blocks 20.03"/>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1712" t="9216" r="20065" b="6318"/>
          <a:stretch/>
        </p:blipFill>
        <p:spPr>
          <a:xfrm>
            <a:off x="1403648" y="1556792"/>
            <a:ext cx="6380106" cy="4752528"/>
          </a:xfrm>
        </p:spPr>
      </p:pic>
      <p:sp>
        <p:nvSpPr>
          <p:cNvPr id="5" name="内容占位符 2">
            <a:extLst>
              <a:ext uri="{FF2B5EF4-FFF2-40B4-BE49-F238E27FC236}">
                <a16:creationId xmlns:a16="http://schemas.microsoft.com/office/drawing/2014/main" id="{A6A0FB7E-7955-4311-BF26-D329C5A7A7C6}"/>
              </a:ext>
            </a:extLst>
          </p:cNvPr>
          <p:cNvSpPr txBox="1">
            <a:spLocks/>
          </p:cNvSpPr>
          <p:nvPr/>
        </p:nvSpPr>
        <p:spPr bwMode="auto">
          <a:xfrm>
            <a:off x="4860032" y="2276872"/>
            <a:ext cx="1800200" cy="432048"/>
          </a:xfrm>
          <a:prstGeom prst="wedgeRectCallout">
            <a:avLst>
              <a:gd name="adj1" fmla="val -137900"/>
              <a:gd name="adj2" fmla="val 80749"/>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初始状态为空表</a:t>
            </a:r>
          </a:p>
        </p:txBody>
      </p:sp>
      <p:sp>
        <p:nvSpPr>
          <p:cNvPr id="6" name="内容占位符 2">
            <a:extLst>
              <a:ext uri="{FF2B5EF4-FFF2-40B4-BE49-F238E27FC236}">
                <a16:creationId xmlns:a16="http://schemas.microsoft.com/office/drawing/2014/main" id="{A6A0FB7E-7955-4311-BF26-D329C5A7A7C6}"/>
              </a:ext>
            </a:extLst>
          </p:cNvPr>
          <p:cNvSpPr txBox="1">
            <a:spLocks/>
          </p:cNvSpPr>
          <p:nvPr/>
        </p:nvSpPr>
        <p:spPr bwMode="auto">
          <a:xfrm>
            <a:off x="5148064" y="3140968"/>
            <a:ext cx="3312368" cy="432048"/>
          </a:xfrm>
          <a:prstGeom prst="wedgeRectCallout">
            <a:avLst>
              <a:gd name="adj1" fmla="val -106169"/>
              <a:gd name="adj2" fmla="val 80749"/>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输入</a:t>
            </a:r>
            <a:r>
              <a:rPr lang="en-US" altLang="zh-CN" sz="1800" dirty="0"/>
              <a:t>0</a:t>
            </a:r>
            <a:r>
              <a:rPr lang="zh-CN" altLang="en-US" sz="1800" dirty="0"/>
              <a:t>时表示链表建立过程结束</a:t>
            </a:r>
          </a:p>
        </p:txBody>
      </p:sp>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6372200" y="4365104"/>
            <a:ext cx="2016224" cy="432048"/>
          </a:xfrm>
          <a:prstGeom prst="wedgeRectCallout">
            <a:avLst>
              <a:gd name="adj1" fmla="val -66506"/>
              <a:gd name="adj2" fmla="val -94404"/>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动态分配新的结点</a:t>
            </a:r>
          </a:p>
        </p:txBody>
      </p:sp>
      <p:sp>
        <p:nvSpPr>
          <p:cNvPr id="8" name="内容占位符 2">
            <a:extLst>
              <a:ext uri="{FF2B5EF4-FFF2-40B4-BE49-F238E27FC236}">
                <a16:creationId xmlns:a16="http://schemas.microsoft.com/office/drawing/2014/main" id="{A6A0FB7E-7955-4311-BF26-D329C5A7A7C6}"/>
              </a:ext>
            </a:extLst>
          </p:cNvPr>
          <p:cNvSpPr txBox="1">
            <a:spLocks/>
          </p:cNvSpPr>
          <p:nvPr/>
        </p:nvSpPr>
        <p:spPr bwMode="auto">
          <a:xfrm>
            <a:off x="5148064" y="5301208"/>
            <a:ext cx="2520280" cy="432048"/>
          </a:xfrm>
          <a:prstGeom prst="wedgeRectCallout">
            <a:avLst>
              <a:gd name="adj1" fmla="val -55663"/>
              <a:gd name="adj2" fmla="val -94404"/>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输入下一个结点的数据</a:t>
            </a:r>
          </a:p>
        </p:txBody>
      </p:sp>
      <p:sp>
        <p:nvSpPr>
          <p:cNvPr id="9" name="内容占位符 2">
            <a:extLst>
              <a:ext uri="{FF2B5EF4-FFF2-40B4-BE49-F238E27FC236}">
                <a16:creationId xmlns:a16="http://schemas.microsoft.com/office/drawing/2014/main" id="{A6A0FB7E-7955-4311-BF26-D329C5A7A7C6}"/>
              </a:ext>
            </a:extLst>
          </p:cNvPr>
          <p:cNvSpPr txBox="1">
            <a:spLocks/>
          </p:cNvSpPr>
          <p:nvPr/>
        </p:nvSpPr>
        <p:spPr bwMode="auto">
          <a:xfrm>
            <a:off x="179512" y="3717032"/>
            <a:ext cx="1584176" cy="1080120"/>
          </a:xfrm>
          <a:prstGeom prst="wedgeRectCallout">
            <a:avLst>
              <a:gd name="adj1" fmla="val 82851"/>
              <a:gd name="adj2" fmla="val 22851"/>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新结点的</a:t>
            </a:r>
            <a:r>
              <a:rPr lang="en-US" altLang="zh-CN" sz="1800" dirty="0"/>
              <a:t>next</a:t>
            </a:r>
            <a:r>
              <a:rPr lang="zh-CN" altLang="en-US" sz="1800" dirty="0"/>
              <a:t>指针指向当前的第一个结点</a:t>
            </a:r>
          </a:p>
        </p:txBody>
      </p:sp>
      <p:sp>
        <p:nvSpPr>
          <p:cNvPr id="10" name="内容占位符 2">
            <a:extLst>
              <a:ext uri="{FF2B5EF4-FFF2-40B4-BE49-F238E27FC236}">
                <a16:creationId xmlns:a16="http://schemas.microsoft.com/office/drawing/2014/main" id="{A6A0FB7E-7955-4311-BF26-D329C5A7A7C6}"/>
              </a:ext>
            </a:extLst>
          </p:cNvPr>
          <p:cNvSpPr txBox="1">
            <a:spLocks/>
          </p:cNvSpPr>
          <p:nvPr/>
        </p:nvSpPr>
        <p:spPr bwMode="auto">
          <a:xfrm>
            <a:off x="179512" y="5085184"/>
            <a:ext cx="1584176" cy="747464"/>
          </a:xfrm>
          <a:prstGeom prst="wedgeRectCallout">
            <a:avLst>
              <a:gd name="adj1" fmla="val 82188"/>
              <a:gd name="adj2" fmla="val -89089"/>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head</a:t>
            </a:r>
            <a:r>
              <a:rPr lang="zh-CN" altLang="en-US" sz="1800" dirty="0"/>
              <a:t>指向新结点</a:t>
            </a:r>
          </a:p>
        </p:txBody>
      </p:sp>
      <p:sp>
        <p:nvSpPr>
          <p:cNvPr id="11" name="内容占位符 2">
            <a:extLst>
              <a:ext uri="{FF2B5EF4-FFF2-40B4-BE49-F238E27FC236}">
                <a16:creationId xmlns:a16="http://schemas.microsoft.com/office/drawing/2014/main" id="{A6A0FB7E-7955-4311-BF26-D329C5A7A7C6}"/>
              </a:ext>
            </a:extLst>
          </p:cNvPr>
          <p:cNvSpPr txBox="1">
            <a:spLocks/>
          </p:cNvSpPr>
          <p:nvPr/>
        </p:nvSpPr>
        <p:spPr bwMode="auto">
          <a:xfrm>
            <a:off x="3923928" y="5949280"/>
            <a:ext cx="4680520" cy="432048"/>
          </a:xfrm>
          <a:prstGeom prst="wedgeRectCallout">
            <a:avLst>
              <a:gd name="adj1" fmla="val -64004"/>
              <a:gd name="adj2" fmla="val -49070"/>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head</a:t>
            </a:r>
            <a:r>
              <a:rPr lang="zh-CN" altLang="en-US" sz="1800" dirty="0"/>
              <a:t>被修改，需要通过返回值传回主调函数</a:t>
            </a:r>
          </a:p>
        </p:txBody>
      </p:sp>
    </p:spTree>
    <p:extLst>
      <p:ext uri="{BB962C8B-B14F-4D97-AF65-F5344CB8AC3E}">
        <p14:creationId xmlns:p14="http://schemas.microsoft.com/office/powerpoint/2010/main" val="3130745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50" y="33536"/>
            <a:ext cx="2614191" cy="2459360"/>
          </a:xfrm>
        </p:spPr>
        <p:txBody>
          <a:bodyPr/>
          <a:lstStyle/>
          <a:p>
            <a:r>
              <a:rPr lang="zh-CN" altLang="en-US" dirty="0"/>
              <a:t>头插法建立链表的过程</a:t>
            </a:r>
            <a:endParaRPr 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1126" y="548680"/>
            <a:ext cx="6624809" cy="5976664"/>
          </a:xfrm>
        </p:spPr>
      </p:pic>
    </p:spTree>
    <p:extLst>
      <p:ext uri="{BB962C8B-B14F-4D97-AF65-F5344CB8AC3E}">
        <p14:creationId xmlns:p14="http://schemas.microsoft.com/office/powerpoint/2010/main" val="31713454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链表的建立</a:t>
            </a:r>
            <a:r>
              <a:rPr lang="en-US" altLang="zh-CN" dirty="0"/>
              <a:t>——</a:t>
            </a:r>
            <a:r>
              <a:rPr lang="zh-CN" altLang="en-US" dirty="0"/>
              <a:t>尾插法</a:t>
            </a:r>
            <a:endParaRPr lang="en-US" dirty="0"/>
          </a:p>
        </p:txBody>
      </p:sp>
      <p:pic>
        <p:nvPicPr>
          <p:cNvPr id="4" name="内容占位符 3" descr="5.4-13.c - Code::Blocks 20.03"/>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624" t="11993" r="36773" b="7476"/>
          <a:stretch/>
        </p:blipFill>
        <p:spPr>
          <a:xfrm>
            <a:off x="971600" y="1340768"/>
            <a:ext cx="6056328" cy="5474290"/>
          </a:xfrm>
        </p:spPr>
      </p:pic>
      <p:sp>
        <p:nvSpPr>
          <p:cNvPr id="5" name="内容占位符 2">
            <a:extLst>
              <a:ext uri="{FF2B5EF4-FFF2-40B4-BE49-F238E27FC236}">
                <a16:creationId xmlns:a16="http://schemas.microsoft.com/office/drawing/2014/main" id="{A6A0FB7E-7955-4311-BF26-D329C5A7A7C6}"/>
              </a:ext>
            </a:extLst>
          </p:cNvPr>
          <p:cNvSpPr txBox="1">
            <a:spLocks/>
          </p:cNvSpPr>
          <p:nvPr/>
        </p:nvSpPr>
        <p:spPr bwMode="auto">
          <a:xfrm>
            <a:off x="4283968" y="2060848"/>
            <a:ext cx="1800200" cy="432048"/>
          </a:xfrm>
          <a:prstGeom prst="wedgeRectCallout">
            <a:avLst>
              <a:gd name="adj1" fmla="val -137900"/>
              <a:gd name="adj2" fmla="val 80749"/>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初始状态为空表</a:t>
            </a:r>
          </a:p>
        </p:txBody>
      </p:sp>
      <p:sp>
        <p:nvSpPr>
          <p:cNvPr id="6" name="内容占位符 2">
            <a:extLst>
              <a:ext uri="{FF2B5EF4-FFF2-40B4-BE49-F238E27FC236}">
                <a16:creationId xmlns:a16="http://schemas.microsoft.com/office/drawing/2014/main" id="{A6A0FB7E-7955-4311-BF26-D329C5A7A7C6}"/>
              </a:ext>
            </a:extLst>
          </p:cNvPr>
          <p:cNvSpPr txBox="1">
            <a:spLocks/>
          </p:cNvSpPr>
          <p:nvPr/>
        </p:nvSpPr>
        <p:spPr bwMode="auto">
          <a:xfrm>
            <a:off x="4572000" y="2636912"/>
            <a:ext cx="3312368" cy="432048"/>
          </a:xfrm>
          <a:prstGeom prst="wedgeRectCallout">
            <a:avLst>
              <a:gd name="adj1" fmla="val -106826"/>
              <a:gd name="adj2" fmla="val 126101"/>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输入</a:t>
            </a:r>
            <a:r>
              <a:rPr lang="en-US" altLang="zh-CN" sz="1800" dirty="0"/>
              <a:t>0</a:t>
            </a:r>
            <a:r>
              <a:rPr lang="zh-CN" altLang="en-US" sz="1800" dirty="0"/>
              <a:t>时表示链表建立过程结束</a:t>
            </a:r>
          </a:p>
        </p:txBody>
      </p:sp>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4788024" y="3933056"/>
            <a:ext cx="3960440" cy="432048"/>
          </a:xfrm>
          <a:prstGeom prst="wedgeRectCallout">
            <a:avLst>
              <a:gd name="adj1" fmla="val -83253"/>
              <a:gd name="adj2" fmla="val -43318"/>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新结点在尾部，其</a:t>
            </a:r>
            <a:r>
              <a:rPr lang="en-US" altLang="zh-CN" sz="1800" dirty="0"/>
              <a:t>next</a:t>
            </a:r>
            <a:r>
              <a:rPr lang="zh-CN" altLang="en-US" sz="1800" dirty="0"/>
              <a:t>指针为空指针</a:t>
            </a:r>
          </a:p>
        </p:txBody>
      </p:sp>
      <p:sp>
        <p:nvSpPr>
          <p:cNvPr id="8" name="内容占位符 2">
            <a:extLst>
              <a:ext uri="{FF2B5EF4-FFF2-40B4-BE49-F238E27FC236}">
                <a16:creationId xmlns:a16="http://schemas.microsoft.com/office/drawing/2014/main" id="{A6A0FB7E-7955-4311-BF26-D329C5A7A7C6}"/>
              </a:ext>
            </a:extLst>
          </p:cNvPr>
          <p:cNvSpPr txBox="1">
            <a:spLocks/>
          </p:cNvSpPr>
          <p:nvPr/>
        </p:nvSpPr>
        <p:spPr bwMode="auto">
          <a:xfrm>
            <a:off x="4499992" y="4509120"/>
            <a:ext cx="3960440" cy="432048"/>
          </a:xfrm>
          <a:prstGeom prst="wedgeRectCallout">
            <a:avLst>
              <a:gd name="adj1" fmla="val -83253"/>
              <a:gd name="adj2" fmla="val -43318"/>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若</a:t>
            </a:r>
            <a:r>
              <a:rPr lang="en-US" altLang="zh-CN" sz="1800" dirty="0"/>
              <a:t>head</a:t>
            </a:r>
            <a:r>
              <a:rPr lang="zh-CN" altLang="en-US" sz="1800" dirty="0"/>
              <a:t>为空，新结点也是第一个结点</a:t>
            </a:r>
          </a:p>
        </p:txBody>
      </p:sp>
      <p:sp>
        <p:nvSpPr>
          <p:cNvPr id="9" name="内容占位符 2">
            <a:extLst>
              <a:ext uri="{FF2B5EF4-FFF2-40B4-BE49-F238E27FC236}">
                <a16:creationId xmlns:a16="http://schemas.microsoft.com/office/drawing/2014/main" id="{A6A0FB7E-7955-4311-BF26-D329C5A7A7C6}"/>
              </a:ext>
            </a:extLst>
          </p:cNvPr>
          <p:cNvSpPr txBox="1">
            <a:spLocks/>
          </p:cNvSpPr>
          <p:nvPr/>
        </p:nvSpPr>
        <p:spPr bwMode="auto">
          <a:xfrm>
            <a:off x="5292080" y="5085184"/>
            <a:ext cx="2592288" cy="720080"/>
          </a:xfrm>
          <a:prstGeom prst="wedgeRectCallout">
            <a:avLst>
              <a:gd name="adj1" fmla="val -103208"/>
              <a:gd name="adj2" fmla="val -48184"/>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若</a:t>
            </a:r>
            <a:r>
              <a:rPr lang="en-US" altLang="zh-CN" sz="1800" dirty="0"/>
              <a:t>head</a:t>
            </a:r>
            <a:r>
              <a:rPr lang="zh-CN" altLang="en-US" sz="1800" dirty="0"/>
              <a:t>不为空，新结点插到当前尾结点之后</a:t>
            </a:r>
          </a:p>
        </p:txBody>
      </p:sp>
      <p:sp>
        <p:nvSpPr>
          <p:cNvPr id="10" name="内容占位符 2">
            <a:extLst>
              <a:ext uri="{FF2B5EF4-FFF2-40B4-BE49-F238E27FC236}">
                <a16:creationId xmlns:a16="http://schemas.microsoft.com/office/drawing/2014/main" id="{A6A0FB7E-7955-4311-BF26-D329C5A7A7C6}"/>
              </a:ext>
            </a:extLst>
          </p:cNvPr>
          <p:cNvSpPr txBox="1">
            <a:spLocks/>
          </p:cNvSpPr>
          <p:nvPr/>
        </p:nvSpPr>
        <p:spPr bwMode="auto">
          <a:xfrm>
            <a:off x="179512" y="4653136"/>
            <a:ext cx="1368152" cy="720080"/>
          </a:xfrm>
          <a:prstGeom prst="wedgeRectCallout">
            <a:avLst>
              <a:gd name="adj1" fmla="val 75814"/>
              <a:gd name="adj2" fmla="val 28915"/>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尾结点更新为新结点</a:t>
            </a:r>
          </a:p>
        </p:txBody>
      </p:sp>
      <p:sp>
        <p:nvSpPr>
          <p:cNvPr id="11" name="内容占位符 2">
            <a:extLst>
              <a:ext uri="{FF2B5EF4-FFF2-40B4-BE49-F238E27FC236}">
                <a16:creationId xmlns:a16="http://schemas.microsoft.com/office/drawing/2014/main" id="{A6A0FB7E-7955-4311-BF26-D329C5A7A7C6}"/>
              </a:ext>
            </a:extLst>
          </p:cNvPr>
          <p:cNvSpPr txBox="1">
            <a:spLocks/>
          </p:cNvSpPr>
          <p:nvPr/>
        </p:nvSpPr>
        <p:spPr bwMode="auto">
          <a:xfrm>
            <a:off x="3923928" y="6237312"/>
            <a:ext cx="4680520" cy="432048"/>
          </a:xfrm>
          <a:prstGeom prst="wedgeRectCallout">
            <a:avLst>
              <a:gd name="adj1" fmla="val -74702"/>
              <a:gd name="adj2" fmla="val -8757"/>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head</a:t>
            </a:r>
            <a:r>
              <a:rPr lang="zh-CN" altLang="en-US" sz="1800" dirty="0"/>
              <a:t>被修改，需要通过返回值传回主调函数</a:t>
            </a:r>
          </a:p>
        </p:txBody>
      </p:sp>
      <p:sp>
        <p:nvSpPr>
          <p:cNvPr id="12" name="内容占位符 2">
            <a:extLst>
              <a:ext uri="{FF2B5EF4-FFF2-40B4-BE49-F238E27FC236}">
                <a16:creationId xmlns:a16="http://schemas.microsoft.com/office/drawing/2014/main" id="{A6A0FB7E-7955-4311-BF26-D329C5A7A7C6}"/>
              </a:ext>
            </a:extLst>
          </p:cNvPr>
          <p:cNvSpPr txBox="1">
            <a:spLocks/>
          </p:cNvSpPr>
          <p:nvPr/>
        </p:nvSpPr>
        <p:spPr bwMode="auto">
          <a:xfrm>
            <a:off x="7020272" y="3212976"/>
            <a:ext cx="2016224" cy="432048"/>
          </a:xfrm>
          <a:prstGeom prst="wedgeRectCallout">
            <a:avLst>
              <a:gd name="adj1" fmla="val -93501"/>
              <a:gd name="adj2" fmla="val 39133"/>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动态分配新的结点</a:t>
            </a:r>
          </a:p>
        </p:txBody>
      </p:sp>
    </p:spTree>
    <p:extLst>
      <p:ext uri="{BB962C8B-B14F-4D97-AF65-F5344CB8AC3E}">
        <p14:creationId xmlns:p14="http://schemas.microsoft.com/office/powerpoint/2010/main" val="4356212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836712"/>
            <a:ext cx="2470175" cy="1451248"/>
          </a:xfrm>
        </p:spPr>
        <p:txBody>
          <a:bodyPr/>
          <a:lstStyle/>
          <a:p>
            <a:r>
              <a:rPr lang="zh-CN" altLang="en-US" dirty="0"/>
              <a:t>尾插法建立链表的过程</a:t>
            </a:r>
            <a:endParaRPr 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7784" y="476672"/>
            <a:ext cx="6434741" cy="6048672"/>
          </a:xfrm>
        </p:spPr>
      </p:pic>
    </p:spTree>
    <p:extLst>
      <p:ext uri="{BB962C8B-B14F-4D97-AF65-F5344CB8AC3E}">
        <p14:creationId xmlns:p14="http://schemas.microsoft.com/office/powerpoint/2010/main" val="31485826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链表的遍历</a:t>
            </a:r>
            <a:endParaRPr 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7151" y="4001116"/>
            <a:ext cx="6181194" cy="2452220"/>
          </a:xfrm>
        </p:spPr>
      </p:pic>
      <p:pic>
        <p:nvPicPr>
          <p:cNvPr id="5" name="图片 4" descr="5.4-13.c - Code::Blocks 20.0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4024" t="25116" r="35631" b="30752"/>
          <a:stretch/>
        </p:blipFill>
        <p:spPr>
          <a:xfrm>
            <a:off x="1259632" y="1340768"/>
            <a:ext cx="4968552" cy="2620400"/>
          </a:xfrm>
          <a:prstGeom prst="rect">
            <a:avLst/>
          </a:prstGeom>
        </p:spPr>
      </p:pic>
      <p:sp>
        <p:nvSpPr>
          <p:cNvPr id="6" name="内容占位符 2">
            <a:extLst>
              <a:ext uri="{FF2B5EF4-FFF2-40B4-BE49-F238E27FC236}">
                <a16:creationId xmlns:a16="http://schemas.microsoft.com/office/drawing/2014/main" id="{A6A0FB7E-7955-4311-BF26-D329C5A7A7C6}"/>
              </a:ext>
            </a:extLst>
          </p:cNvPr>
          <p:cNvSpPr txBox="1">
            <a:spLocks/>
          </p:cNvSpPr>
          <p:nvPr/>
        </p:nvSpPr>
        <p:spPr bwMode="auto">
          <a:xfrm>
            <a:off x="5868144" y="1772816"/>
            <a:ext cx="2016224" cy="432048"/>
          </a:xfrm>
          <a:prstGeom prst="wedgeRectCallout">
            <a:avLst>
              <a:gd name="adj1" fmla="val -100911"/>
              <a:gd name="adj2" fmla="val 34528"/>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从第一个结点开始</a:t>
            </a:r>
          </a:p>
        </p:txBody>
      </p:sp>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251520" y="2780928"/>
            <a:ext cx="2016224" cy="792088"/>
          </a:xfrm>
          <a:prstGeom prst="wedgeRectCallout">
            <a:avLst>
              <a:gd name="adj1" fmla="val 74018"/>
              <a:gd name="adj2" fmla="val -79769"/>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若当前结点不为空，即链表未结束</a:t>
            </a:r>
          </a:p>
        </p:txBody>
      </p:sp>
      <p:sp>
        <p:nvSpPr>
          <p:cNvPr id="8" name="内容占位符 2">
            <a:extLst>
              <a:ext uri="{FF2B5EF4-FFF2-40B4-BE49-F238E27FC236}">
                <a16:creationId xmlns:a16="http://schemas.microsoft.com/office/drawing/2014/main" id="{A6A0FB7E-7955-4311-BF26-D329C5A7A7C6}"/>
              </a:ext>
            </a:extLst>
          </p:cNvPr>
          <p:cNvSpPr txBox="1">
            <a:spLocks/>
          </p:cNvSpPr>
          <p:nvPr/>
        </p:nvSpPr>
        <p:spPr bwMode="auto">
          <a:xfrm>
            <a:off x="6516216" y="2852936"/>
            <a:ext cx="2304256" cy="432048"/>
          </a:xfrm>
          <a:prstGeom prst="wedgeRectCallout">
            <a:avLst>
              <a:gd name="adj1" fmla="val -79315"/>
              <a:gd name="adj2" fmla="val -56176"/>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处理当前结点的数据</a:t>
            </a:r>
          </a:p>
        </p:txBody>
      </p:sp>
      <p:sp>
        <p:nvSpPr>
          <p:cNvPr id="9" name="内容占位符 2">
            <a:extLst>
              <a:ext uri="{FF2B5EF4-FFF2-40B4-BE49-F238E27FC236}">
                <a16:creationId xmlns:a16="http://schemas.microsoft.com/office/drawing/2014/main" id="{A6A0FB7E-7955-4311-BF26-D329C5A7A7C6}"/>
              </a:ext>
            </a:extLst>
          </p:cNvPr>
          <p:cNvSpPr txBox="1">
            <a:spLocks/>
          </p:cNvSpPr>
          <p:nvPr/>
        </p:nvSpPr>
        <p:spPr bwMode="auto">
          <a:xfrm>
            <a:off x="4499992" y="3501008"/>
            <a:ext cx="2448272" cy="432048"/>
          </a:xfrm>
          <a:prstGeom prst="wedgeRectCallout">
            <a:avLst>
              <a:gd name="adj1" fmla="val -60668"/>
              <a:gd name="adj2" fmla="val -119165"/>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指针</a:t>
            </a:r>
            <a:r>
              <a:rPr lang="en-US" altLang="zh-CN" sz="1800" dirty="0"/>
              <a:t>p</a:t>
            </a:r>
            <a:r>
              <a:rPr lang="zh-CN" altLang="en-US" sz="1800" dirty="0"/>
              <a:t>指向下一个结点</a:t>
            </a:r>
          </a:p>
        </p:txBody>
      </p:sp>
      <p:sp>
        <p:nvSpPr>
          <p:cNvPr id="10" name="内容占位符 2">
            <a:extLst>
              <a:ext uri="{FF2B5EF4-FFF2-40B4-BE49-F238E27FC236}">
                <a16:creationId xmlns:a16="http://schemas.microsoft.com/office/drawing/2014/main" id="{A6A0FB7E-7955-4311-BF26-D329C5A7A7C6}"/>
              </a:ext>
            </a:extLst>
          </p:cNvPr>
          <p:cNvSpPr txBox="1">
            <a:spLocks/>
          </p:cNvSpPr>
          <p:nvPr/>
        </p:nvSpPr>
        <p:spPr bwMode="auto">
          <a:xfrm>
            <a:off x="6732240" y="620688"/>
            <a:ext cx="1800200" cy="720080"/>
          </a:xfrm>
          <a:prstGeom prst="wedgeRectCallout">
            <a:avLst>
              <a:gd name="adj1" fmla="val -90485"/>
              <a:gd name="adj2" fmla="val 51070"/>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头指针作为函数参数，表示链表</a:t>
            </a:r>
          </a:p>
        </p:txBody>
      </p:sp>
    </p:spTree>
    <p:extLst>
      <p:ext uri="{BB962C8B-B14F-4D97-AF65-F5344CB8AC3E}">
        <p14:creationId xmlns:p14="http://schemas.microsoft.com/office/powerpoint/2010/main" val="8311027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descr="5.4-13.c - Code::Blocks 20.03"/>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485" t="9216" r="34128" b="7475"/>
          <a:stretch/>
        </p:blipFill>
        <p:spPr>
          <a:xfrm>
            <a:off x="971600" y="1268760"/>
            <a:ext cx="6287896" cy="5589240"/>
          </a:xfrm>
        </p:spPr>
      </p:pic>
      <p:sp>
        <p:nvSpPr>
          <p:cNvPr id="2" name="标题 1"/>
          <p:cNvSpPr>
            <a:spLocks noGrp="1"/>
          </p:cNvSpPr>
          <p:nvPr>
            <p:ph type="title"/>
          </p:nvPr>
        </p:nvSpPr>
        <p:spPr/>
        <p:txBody>
          <a:bodyPr/>
          <a:lstStyle/>
          <a:p>
            <a:r>
              <a:rPr lang="zh-CN" altLang="en-US" dirty="0"/>
              <a:t>插入链表结点</a:t>
            </a:r>
            <a:endParaRPr lang="en-US" dirty="0"/>
          </a:p>
        </p:txBody>
      </p:sp>
      <p:sp>
        <p:nvSpPr>
          <p:cNvPr id="5" name="内容占位符 2">
            <a:extLst>
              <a:ext uri="{FF2B5EF4-FFF2-40B4-BE49-F238E27FC236}">
                <a16:creationId xmlns:a16="http://schemas.microsoft.com/office/drawing/2014/main" id="{A6A0FB7E-7955-4311-BF26-D329C5A7A7C6}"/>
              </a:ext>
            </a:extLst>
          </p:cNvPr>
          <p:cNvSpPr txBox="1">
            <a:spLocks/>
          </p:cNvSpPr>
          <p:nvPr/>
        </p:nvSpPr>
        <p:spPr bwMode="auto">
          <a:xfrm>
            <a:off x="6588224" y="1742848"/>
            <a:ext cx="1584176" cy="720080"/>
          </a:xfrm>
          <a:prstGeom prst="wedgeRectCallout">
            <a:avLst>
              <a:gd name="adj1" fmla="val -31521"/>
              <a:gd name="adj2" fmla="val -85855"/>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指向需要插入的结点的指针</a:t>
            </a:r>
          </a:p>
        </p:txBody>
      </p:sp>
      <p:sp>
        <p:nvSpPr>
          <p:cNvPr id="6" name="内容占位符 2">
            <a:extLst>
              <a:ext uri="{FF2B5EF4-FFF2-40B4-BE49-F238E27FC236}">
                <a16:creationId xmlns:a16="http://schemas.microsoft.com/office/drawing/2014/main" id="{A6A0FB7E-7955-4311-BF26-D329C5A7A7C6}"/>
              </a:ext>
            </a:extLst>
          </p:cNvPr>
          <p:cNvSpPr txBox="1">
            <a:spLocks/>
          </p:cNvSpPr>
          <p:nvPr/>
        </p:nvSpPr>
        <p:spPr bwMode="auto">
          <a:xfrm>
            <a:off x="4644008" y="1742848"/>
            <a:ext cx="1800200" cy="720080"/>
          </a:xfrm>
          <a:prstGeom prst="wedgeRectCallout">
            <a:avLst>
              <a:gd name="adj1" fmla="val -32101"/>
              <a:gd name="adj2" fmla="val -90512"/>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头指针作为函数参数，表示链表</a:t>
            </a:r>
          </a:p>
        </p:txBody>
      </p:sp>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4644008" y="2564904"/>
            <a:ext cx="3528392" cy="720080"/>
          </a:xfrm>
          <a:prstGeom prst="wedgeRectCallout">
            <a:avLst>
              <a:gd name="adj1" fmla="val -98075"/>
              <a:gd name="adj2" fmla="val -39425"/>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若当前为空表，则</a:t>
            </a:r>
            <a:r>
              <a:rPr lang="en-US" altLang="zh-CN" sz="1800" dirty="0"/>
              <a:t>q</a:t>
            </a:r>
            <a:r>
              <a:rPr lang="zh-CN" altLang="en-US" sz="1800" dirty="0"/>
              <a:t>为唯一结点，头指针指向此结点</a:t>
            </a:r>
          </a:p>
        </p:txBody>
      </p:sp>
      <p:sp>
        <p:nvSpPr>
          <p:cNvPr id="10" name="内容占位符 2">
            <a:extLst>
              <a:ext uri="{FF2B5EF4-FFF2-40B4-BE49-F238E27FC236}">
                <a16:creationId xmlns:a16="http://schemas.microsoft.com/office/drawing/2014/main" id="{A6A0FB7E-7955-4311-BF26-D329C5A7A7C6}"/>
              </a:ext>
            </a:extLst>
          </p:cNvPr>
          <p:cNvSpPr txBox="1">
            <a:spLocks/>
          </p:cNvSpPr>
          <p:nvPr/>
        </p:nvSpPr>
        <p:spPr bwMode="auto">
          <a:xfrm>
            <a:off x="4644008" y="3501008"/>
            <a:ext cx="3528392" cy="1080120"/>
          </a:xfrm>
          <a:prstGeom prst="wedgeRectCallout">
            <a:avLst>
              <a:gd name="adj1" fmla="val -84010"/>
              <a:gd name="adj2" fmla="val -6341"/>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设链表结点按照数据域从小到大排序，若新结点应插在链表头部，则此处类似于头插法的操作</a:t>
            </a:r>
          </a:p>
        </p:txBody>
      </p:sp>
      <p:sp>
        <p:nvSpPr>
          <p:cNvPr id="11" name="内容占位符 2">
            <a:extLst>
              <a:ext uri="{FF2B5EF4-FFF2-40B4-BE49-F238E27FC236}">
                <a16:creationId xmlns:a16="http://schemas.microsoft.com/office/drawing/2014/main" id="{A6A0FB7E-7955-4311-BF26-D329C5A7A7C6}"/>
              </a:ext>
            </a:extLst>
          </p:cNvPr>
          <p:cNvSpPr txBox="1">
            <a:spLocks/>
          </p:cNvSpPr>
          <p:nvPr/>
        </p:nvSpPr>
        <p:spPr bwMode="auto">
          <a:xfrm>
            <a:off x="6228184" y="4797152"/>
            <a:ext cx="2808312" cy="720080"/>
          </a:xfrm>
          <a:prstGeom prst="wedgeRectCallout">
            <a:avLst>
              <a:gd name="adj1" fmla="val -74262"/>
              <a:gd name="adj2" fmla="val 11957"/>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查找新结点应插入的位置，直至找到位置或链表结束</a:t>
            </a:r>
          </a:p>
        </p:txBody>
      </p:sp>
      <p:sp>
        <p:nvSpPr>
          <p:cNvPr id="12" name="内容占位符 2">
            <a:extLst>
              <a:ext uri="{FF2B5EF4-FFF2-40B4-BE49-F238E27FC236}">
                <a16:creationId xmlns:a16="http://schemas.microsoft.com/office/drawing/2014/main" id="{A6A0FB7E-7955-4311-BF26-D329C5A7A7C6}"/>
              </a:ext>
            </a:extLst>
          </p:cNvPr>
          <p:cNvSpPr txBox="1">
            <a:spLocks/>
          </p:cNvSpPr>
          <p:nvPr/>
        </p:nvSpPr>
        <p:spPr bwMode="auto">
          <a:xfrm>
            <a:off x="4283968" y="5589240"/>
            <a:ext cx="4752528" cy="706122"/>
          </a:xfrm>
          <a:prstGeom prst="wedgeRectCallout">
            <a:avLst>
              <a:gd name="adj1" fmla="val -77541"/>
              <a:gd name="adj2" fmla="val 3347"/>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若链表未结束，新结点应插入</a:t>
            </a:r>
            <a:r>
              <a:rPr lang="en-US" altLang="zh-CN" sz="1800" dirty="0"/>
              <a:t>p</a:t>
            </a:r>
            <a:r>
              <a:rPr lang="zh-CN" altLang="en-US" sz="1800" dirty="0"/>
              <a:t>所指结点之后；若链表已结束，新结点应插入链表尾部</a:t>
            </a:r>
          </a:p>
        </p:txBody>
      </p:sp>
      <p:sp>
        <p:nvSpPr>
          <p:cNvPr id="13" name="内容占位符 2">
            <a:extLst>
              <a:ext uri="{FF2B5EF4-FFF2-40B4-BE49-F238E27FC236}">
                <a16:creationId xmlns:a16="http://schemas.microsoft.com/office/drawing/2014/main" id="{A6A0FB7E-7955-4311-BF26-D329C5A7A7C6}"/>
              </a:ext>
            </a:extLst>
          </p:cNvPr>
          <p:cNvSpPr txBox="1">
            <a:spLocks/>
          </p:cNvSpPr>
          <p:nvPr/>
        </p:nvSpPr>
        <p:spPr bwMode="auto">
          <a:xfrm>
            <a:off x="4139952" y="6381328"/>
            <a:ext cx="4896544" cy="432048"/>
          </a:xfrm>
          <a:prstGeom prst="wedgeRectCallout">
            <a:avLst>
              <a:gd name="adj1" fmla="val -79363"/>
              <a:gd name="adj2" fmla="val -19443"/>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head</a:t>
            </a:r>
            <a:r>
              <a:rPr lang="zh-CN" altLang="en-US" sz="1800" dirty="0"/>
              <a:t>可能被修改，各种情况都需要返回头指针</a:t>
            </a:r>
          </a:p>
        </p:txBody>
      </p:sp>
    </p:spTree>
    <p:extLst>
      <p:ext uri="{BB962C8B-B14F-4D97-AF65-F5344CB8AC3E}">
        <p14:creationId xmlns:p14="http://schemas.microsoft.com/office/powerpoint/2010/main" val="34706079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620688"/>
            <a:ext cx="2470175" cy="1667272"/>
          </a:xfrm>
        </p:spPr>
        <p:txBody>
          <a:bodyPr/>
          <a:lstStyle/>
          <a:p>
            <a:r>
              <a:rPr lang="zh-CN" altLang="en-US" dirty="0"/>
              <a:t>插入链表</a:t>
            </a:r>
            <a:br>
              <a:rPr lang="en-US" altLang="zh-CN" dirty="0"/>
            </a:br>
            <a:r>
              <a:rPr lang="zh-CN" altLang="en-US" dirty="0"/>
              <a:t>结点的过程</a:t>
            </a:r>
            <a:endParaRPr 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72264" y="16707"/>
            <a:ext cx="6120216" cy="6841293"/>
          </a:xfrm>
        </p:spPr>
      </p:pic>
    </p:spTree>
    <p:extLst>
      <p:ext uri="{BB962C8B-B14F-4D97-AF65-F5344CB8AC3E}">
        <p14:creationId xmlns:p14="http://schemas.microsoft.com/office/powerpoint/2010/main" val="42723228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删除链表结点</a:t>
            </a:r>
            <a:endParaRPr lang="en-US" dirty="0"/>
          </a:p>
        </p:txBody>
      </p:sp>
      <p:pic>
        <p:nvPicPr>
          <p:cNvPr id="4" name="内容占位符 3" descr="5.4-13.c - Code::Blocks 20.03"/>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067" t="8985" r="44988" b="7244"/>
          <a:stretch/>
        </p:blipFill>
        <p:spPr>
          <a:xfrm>
            <a:off x="971600" y="1268760"/>
            <a:ext cx="5040560" cy="5529343"/>
          </a:xfrm>
        </p:spPr>
      </p:pic>
      <p:sp>
        <p:nvSpPr>
          <p:cNvPr id="6" name="内容占位符 2">
            <a:extLst>
              <a:ext uri="{FF2B5EF4-FFF2-40B4-BE49-F238E27FC236}">
                <a16:creationId xmlns:a16="http://schemas.microsoft.com/office/drawing/2014/main" id="{A6A0FB7E-7955-4311-BF26-D329C5A7A7C6}"/>
              </a:ext>
            </a:extLst>
          </p:cNvPr>
          <p:cNvSpPr txBox="1">
            <a:spLocks/>
          </p:cNvSpPr>
          <p:nvPr/>
        </p:nvSpPr>
        <p:spPr bwMode="auto">
          <a:xfrm>
            <a:off x="4427984" y="1700808"/>
            <a:ext cx="1800200" cy="720080"/>
          </a:xfrm>
          <a:prstGeom prst="wedgeRectCallout">
            <a:avLst>
              <a:gd name="adj1" fmla="val -39357"/>
              <a:gd name="adj2" fmla="val -81442"/>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头指针作为函数参数，表示链表</a:t>
            </a:r>
          </a:p>
        </p:txBody>
      </p:sp>
      <p:sp>
        <p:nvSpPr>
          <p:cNvPr id="8" name="内容占位符 2">
            <a:extLst>
              <a:ext uri="{FF2B5EF4-FFF2-40B4-BE49-F238E27FC236}">
                <a16:creationId xmlns:a16="http://schemas.microsoft.com/office/drawing/2014/main" id="{A6A0FB7E-7955-4311-BF26-D329C5A7A7C6}"/>
              </a:ext>
            </a:extLst>
          </p:cNvPr>
          <p:cNvSpPr txBox="1">
            <a:spLocks/>
          </p:cNvSpPr>
          <p:nvPr/>
        </p:nvSpPr>
        <p:spPr bwMode="auto">
          <a:xfrm>
            <a:off x="6372200" y="1700808"/>
            <a:ext cx="2088232" cy="720080"/>
          </a:xfrm>
          <a:prstGeom prst="wedgeRectCallout">
            <a:avLst>
              <a:gd name="adj1" fmla="val -75034"/>
              <a:gd name="adj2" fmla="val -84465"/>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删除数据域和</a:t>
            </a:r>
            <a:r>
              <a:rPr lang="en-US" altLang="zh-CN" sz="1800" dirty="0" err="1"/>
              <a:t>num</a:t>
            </a:r>
            <a:r>
              <a:rPr lang="zh-CN" altLang="en-US" sz="1800" dirty="0"/>
              <a:t>相等的结点</a:t>
            </a:r>
          </a:p>
        </p:txBody>
      </p:sp>
      <p:sp>
        <p:nvSpPr>
          <p:cNvPr id="9" name="内容占位符 2">
            <a:extLst>
              <a:ext uri="{FF2B5EF4-FFF2-40B4-BE49-F238E27FC236}">
                <a16:creationId xmlns:a16="http://schemas.microsoft.com/office/drawing/2014/main" id="{A6A0FB7E-7955-4311-BF26-D329C5A7A7C6}"/>
              </a:ext>
            </a:extLst>
          </p:cNvPr>
          <p:cNvSpPr txBox="1">
            <a:spLocks/>
          </p:cNvSpPr>
          <p:nvPr/>
        </p:nvSpPr>
        <p:spPr bwMode="auto">
          <a:xfrm>
            <a:off x="4427984" y="2492896"/>
            <a:ext cx="2952328" cy="432048"/>
          </a:xfrm>
          <a:prstGeom prst="wedgeRectCallout">
            <a:avLst>
              <a:gd name="adj1" fmla="val -86009"/>
              <a:gd name="adj2" fmla="val -59774"/>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第一个结点即符合删除条件</a:t>
            </a:r>
          </a:p>
        </p:txBody>
      </p:sp>
      <p:sp>
        <p:nvSpPr>
          <p:cNvPr id="10" name="内容占位符 2">
            <a:extLst>
              <a:ext uri="{FF2B5EF4-FFF2-40B4-BE49-F238E27FC236}">
                <a16:creationId xmlns:a16="http://schemas.microsoft.com/office/drawing/2014/main" id="{A6A0FB7E-7955-4311-BF26-D329C5A7A7C6}"/>
              </a:ext>
            </a:extLst>
          </p:cNvPr>
          <p:cNvSpPr txBox="1">
            <a:spLocks/>
          </p:cNvSpPr>
          <p:nvPr/>
        </p:nvSpPr>
        <p:spPr bwMode="auto">
          <a:xfrm>
            <a:off x="4427984" y="2996952"/>
            <a:ext cx="3600400" cy="432048"/>
          </a:xfrm>
          <a:prstGeom prst="wedgeRectCallout">
            <a:avLst>
              <a:gd name="adj1" fmla="val -94647"/>
              <a:gd name="adj2" fmla="val -74891"/>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被删除的结点要通过</a:t>
            </a:r>
            <a:r>
              <a:rPr lang="en-US" altLang="zh-CN" sz="1800" dirty="0"/>
              <a:t>free</a:t>
            </a:r>
            <a:r>
              <a:rPr lang="zh-CN" altLang="en-US" sz="1800" dirty="0"/>
              <a:t>函数释放</a:t>
            </a:r>
          </a:p>
        </p:txBody>
      </p:sp>
      <p:sp>
        <p:nvSpPr>
          <p:cNvPr id="11" name="内容占位符 2">
            <a:extLst>
              <a:ext uri="{FF2B5EF4-FFF2-40B4-BE49-F238E27FC236}">
                <a16:creationId xmlns:a16="http://schemas.microsoft.com/office/drawing/2014/main" id="{A6A0FB7E-7955-4311-BF26-D329C5A7A7C6}"/>
              </a:ext>
            </a:extLst>
          </p:cNvPr>
          <p:cNvSpPr txBox="1">
            <a:spLocks/>
          </p:cNvSpPr>
          <p:nvPr/>
        </p:nvSpPr>
        <p:spPr bwMode="auto">
          <a:xfrm>
            <a:off x="4427984" y="4149080"/>
            <a:ext cx="3888432" cy="432048"/>
          </a:xfrm>
          <a:prstGeom prst="wedgeRectCallout">
            <a:avLst>
              <a:gd name="adj1" fmla="val -81041"/>
              <a:gd name="adj2" fmla="val -77410"/>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遍历链表，寻找符合删除条件的结点</a:t>
            </a:r>
          </a:p>
        </p:txBody>
      </p:sp>
      <p:sp>
        <p:nvSpPr>
          <p:cNvPr id="12" name="内容占位符 2">
            <a:extLst>
              <a:ext uri="{FF2B5EF4-FFF2-40B4-BE49-F238E27FC236}">
                <a16:creationId xmlns:a16="http://schemas.microsoft.com/office/drawing/2014/main" id="{A6A0FB7E-7955-4311-BF26-D329C5A7A7C6}"/>
              </a:ext>
            </a:extLst>
          </p:cNvPr>
          <p:cNvSpPr txBox="1">
            <a:spLocks/>
          </p:cNvSpPr>
          <p:nvPr/>
        </p:nvSpPr>
        <p:spPr bwMode="auto">
          <a:xfrm>
            <a:off x="4427984" y="5157192"/>
            <a:ext cx="3672408" cy="720080"/>
          </a:xfrm>
          <a:prstGeom prst="wedgeRectCallout">
            <a:avLst>
              <a:gd name="adj1" fmla="val -81552"/>
              <a:gd name="adj2" fmla="val -33569"/>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待删除结点前一个结点的</a:t>
            </a:r>
            <a:r>
              <a:rPr lang="en-US" altLang="zh-CN" sz="1800" dirty="0"/>
              <a:t>next</a:t>
            </a:r>
            <a:r>
              <a:rPr lang="zh-CN" altLang="en-US" sz="1800" dirty="0"/>
              <a:t>指针指向其后一个结点，并释放该结点</a:t>
            </a:r>
          </a:p>
        </p:txBody>
      </p:sp>
      <p:sp>
        <p:nvSpPr>
          <p:cNvPr id="13" name="内容占位符 2">
            <a:extLst>
              <a:ext uri="{FF2B5EF4-FFF2-40B4-BE49-F238E27FC236}">
                <a16:creationId xmlns:a16="http://schemas.microsoft.com/office/drawing/2014/main" id="{A6A0FB7E-7955-4311-BF26-D329C5A7A7C6}"/>
              </a:ext>
            </a:extLst>
          </p:cNvPr>
          <p:cNvSpPr txBox="1">
            <a:spLocks/>
          </p:cNvSpPr>
          <p:nvPr/>
        </p:nvSpPr>
        <p:spPr bwMode="auto">
          <a:xfrm>
            <a:off x="4139952" y="6381328"/>
            <a:ext cx="4896544" cy="432048"/>
          </a:xfrm>
          <a:prstGeom prst="wedgeRectCallout">
            <a:avLst>
              <a:gd name="adj1" fmla="val -82368"/>
              <a:gd name="adj2" fmla="val -36472"/>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dirty="0"/>
              <a:t>head</a:t>
            </a:r>
            <a:r>
              <a:rPr lang="zh-CN" altLang="en-US" sz="1800" dirty="0"/>
              <a:t>可能被修改，各种情况都需要返回头指针</a:t>
            </a:r>
          </a:p>
        </p:txBody>
      </p:sp>
    </p:spTree>
    <p:extLst>
      <p:ext uri="{BB962C8B-B14F-4D97-AF65-F5344CB8AC3E}">
        <p14:creationId xmlns:p14="http://schemas.microsoft.com/office/powerpoint/2010/main" val="23884410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496" y="620688"/>
            <a:ext cx="2520280" cy="1667272"/>
          </a:xfrm>
        </p:spPr>
        <p:txBody>
          <a:bodyPr/>
          <a:lstStyle/>
          <a:p>
            <a:r>
              <a:rPr lang="zh-CN" altLang="en-US" dirty="0"/>
              <a:t>删除链表</a:t>
            </a:r>
            <a:br>
              <a:rPr lang="en-US" altLang="zh-CN" dirty="0"/>
            </a:br>
            <a:r>
              <a:rPr lang="zh-CN" altLang="en-US" dirty="0"/>
              <a:t>结点的过程</a:t>
            </a:r>
            <a:endParaRPr 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5713" y="980728"/>
            <a:ext cx="6712481" cy="5191311"/>
          </a:xfrm>
        </p:spPr>
      </p:pic>
    </p:spTree>
    <p:extLst>
      <p:ext uri="{BB962C8B-B14F-4D97-AF65-F5344CB8AC3E}">
        <p14:creationId xmlns:p14="http://schemas.microsoft.com/office/powerpoint/2010/main" val="16172432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链表基本操作</a:t>
            </a:r>
            <a:r>
              <a:rPr lang="en-US" altLang="zh-CN" dirty="0"/>
              <a:t>——</a:t>
            </a:r>
            <a:r>
              <a:rPr lang="zh-CN" altLang="en-US" dirty="0"/>
              <a:t>主函数</a:t>
            </a:r>
            <a:endParaRPr lang="en-US" dirty="0"/>
          </a:p>
        </p:txBody>
      </p:sp>
      <p:pic>
        <p:nvPicPr>
          <p:cNvPr id="4" name="内容占位符 3" descr="5.4-13.c - Code::Blocks 20.03"/>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9484" t="9448" r="39975" b="7938"/>
          <a:stretch/>
        </p:blipFill>
        <p:spPr>
          <a:xfrm>
            <a:off x="971600" y="1268760"/>
            <a:ext cx="5616624" cy="5523786"/>
          </a:xfrm>
        </p:spPr>
      </p:pic>
      <p:sp>
        <p:nvSpPr>
          <p:cNvPr id="5" name="内容占位符 2">
            <a:extLst>
              <a:ext uri="{FF2B5EF4-FFF2-40B4-BE49-F238E27FC236}">
                <a16:creationId xmlns:a16="http://schemas.microsoft.com/office/drawing/2014/main" id="{A6A0FB7E-7955-4311-BF26-D329C5A7A7C6}"/>
              </a:ext>
            </a:extLst>
          </p:cNvPr>
          <p:cNvSpPr txBox="1">
            <a:spLocks/>
          </p:cNvSpPr>
          <p:nvPr/>
        </p:nvSpPr>
        <p:spPr bwMode="auto">
          <a:xfrm>
            <a:off x="5220072" y="2132856"/>
            <a:ext cx="3672408" cy="432048"/>
          </a:xfrm>
          <a:prstGeom prst="wedgeRectCallout">
            <a:avLst>
              <a:gd name="adj1" fmla="val -90629"/>
              <a:gd name="adj2" fmla="val 80714"/>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建立链表，返回值为链表的头指针</a:t>
            </a:r>
          </a:p>
        </p:txBody>
      </p:sp>
      <p:sp>
        <p:nvSpPr>
          <p:cNvPr id="6" name="内容占位符 2">
            <a:extLst>
              <a:ext uri="{FF2B5EF4-FFF2-40B4-BE49-F238E27FC236}">
                <a16:creationId xmlns:a16="http://schemas.microsoft.com/office/drawing/2014/main" id="{A6A0FB7E-7955-4311-BF26-D329C5A7A7C6}"/>
              </a:ext>
            </a:extLst>
          </p:cNvPr>
          <p:cNvSpPr txBox="1">
            <a:spLocks/>
          </p:cNvSpPr>
          <p:nvPr/>
        </p:nvSpPr>
        <p:spPr bwMode="auto">
          <a:xfrm>
            <a:off x="5148064" y="2780928"/>
            <a:ext cx="1152128" cy="432048"/>
          </a:xfrm>
          <a:prstGeom prst="wedgeRectCallout">
            <a:avLst>
              <a:gd name="adj1" fmla="val -220849"/>
              <a:gd name="adj2" fmla="val 32060"/>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遍历链表</a:t>
            </a:r>
          </a:p>
        </p:txBody>
      </p:sp>
      <p:sp>
        <p:nvSpPr>
          <p:cNvPr id="7" name="内容占位符 2">
            <a:extLst>
              <a:ext uri="{FF2B5EF4-FFF2-40B4-BE49-F238E27FC236}">
                <a16:creationId xmlns:a16="http://schemas.microsoft.com/office/drawing/2014/main" id="{A6A0FB7E-7955-4311-BF26-D329C5A7A7C6}"/>
              </a:ext>
            </a:extLst>
          </p:cNvPr>
          <p:cNvSpPr txBox="1">
            <a:spLocks/>
          </p:cNvSpPr>
          <p:nvPr/>
        </p:nvSpPr>
        <p:spPr bwMode="auto">
          <a:xfrm>
            <a:off x="7092280" y="2996952"/>
            <a:ext cx="1800200" cy="432048"/>
          </a:xfrm>
          <a:prstGeom prst="wedgeRectCallout">
            <a:avLst>
              <a:gd name="adj1" fmla="val -89922"/>
              <a:gd name="adj2" fmla="val 56387"/>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动态分配新结点</a:t>
            </a:r>
          </a:p>
        </p:txBody>
      </p:sp>
      <p:sp>
        <p:nvSpPr>
          <p:cNvPr id="8" name="内容占位符 2">
            <a:extLst>
              <a:ext uri="{FF2B5EF4-FFF2-40B4-BE49-F238E27FC236}">
                <a16:creationId xmlns:a16="http://schemas.microsoft.com/office/drawing/2014/main" id="{A6A0FB7E-7955-4311-BF26-D329C5A7A7C6}"/>
              </a:ext>
            </a:extLst>
          </p:cNvPr>
          <p:cNvSpPr txBox="1">
            <a:spLocks/>
          </p:cNvSpPr>
          <p:nvPr/>
        </p:nvSpPr>
        <p:spPr bwMode="auto">
          <a:xfrm>
            <a:off x="5940152" y="3717032"/>
            <a:ext cx="2952328" cy="432048"/>
          </a:xfrm>
          <a:prstGeom prst="wedgeRectCallout">
            <a:avLst>
              <a:gd name="adj1" fmla="val -122803"/>
              <a:gd name="adj2" fmla="val 15031"/>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为新结点的数据域输入数据</a:t>
            </a:r>
          </a:p>
        </p:txBody>
      </p:sp>
      <p:sp>
        <p:nvSpPr>
          <p:cNvPr id="9" name="内容占位符 2">
            <a:extLst>
              <a:ext uri="{FF2B5EF4-FFF2-40B4-BE49-F238E27FC236}">
                <a16:creationId xmlns:a16="http://schemas.microsoft.com/office/drawing/2014/main" id="{A6A0FB7E-7955-4311-BF26-D329C5A7A7C6}"/>
              </a:ext>
            </a:extLst>
          </p:cNvPr>
          <p:cNvSpPr txBox="1">
            <a:spLocks/>
          </p:cNvSpPr>
          <p:nvPr/>
        </p:nvSpPr>
        <p:spPr bwMode="auto">
          <a:xfrm>
            <a:off x="5508104" y="4293096"/>
            <a:ext cx="3384376" cy="432048"/>
          </a:xfrm>
          <a:prstGeom prst="wedgeRectCallout">
            <a:avLst>
              <a:gd name="adj1" fmla="val -83093"/>
              <a:gd name="adj2" fmla="val -53570"/>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将新结点插入链表，更新头指针</a:t>
            </a:r>
          </a:p>
        </p:txBody>
      </p:sp>
      <p:sp>
        <p:nvSpPr>
          <p:cNvPr id="10" name="内容占位符 2">
            <a:extLst>
              <a:ext uri="{FF2B5EF4-FFF2-40B4-BE49-F238E27FC236}">
                <a16:creationId xmlns:a16="http://schemas.microsoft.com/office/drawing/2014/main" id="{A6A0FB7E-7955-4311-BF26-D329C5A7A7C6}"/>
              </a:ext>
            </a:extLst>
          </p:cNvPr>
          <p:cNvSpPr txBox="1">
            <a:spLocks/>
          </p:cNvSpPr>
          <p:nvPr/>
        </p:nvSpPr>
        <p:spPr bwMode="auto">
          <a:xfrm>
            <a:off x="5940152" y="4869160"/>
            <a:ext cx="2952328" cy="432048"/>
          </a:xfrm>
          <a:prstGeom prst="wedgeRectCallout">
            <a:avLst>
              <a:gd name="adj1" fmla="val -134012"/>
              <a:gd name="adj2" fmla="val 65144"/>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输入待删除结点数据域的值</a:t>
            </a:r>
          </a:p>
        </p:txBody>
      </p:sp>
      <p:sp>
        <p:nvSpPr>
          <p:cNvPr id="11" name="内容占位符 2">
            <a:extLst>
              <a:ext uri="{FF2B5EF4-FFF2-40B4-BE49-F238E27FC236}">
                <a16:creationId xmlns:a16="http://schemas.microsoft.com/office/drawing/2014/main" id="{A6A0FB7E-7955-4311-BF26-D329C5A7A7C6}"/>
              </a:ext>
            </a:extLst>
          </p:cNvPr>
          <p:cNvSpPr txBox="1">
            <a:spLocks/>
          </p:cNvSpPr>
          <p:nvPr/>
        </p:nvSpPr>
        <p:spPr bwMode="auto">
          <a:xfrm>
            <a:off x="5220072" y="5373216"/>
            <a:ext cx="3672408" cy="432048"/>
          </a:xfrm>
          <a:prstGeom prst="wedgeRectCallout">
            <a:avLst>
              <a:gd name="adj1" fmla="val -69237"/>
              <a:gd name="adj2" fmla="val -7836"/>
            </a:avLst>
          </a:prstGeom>
          <a:solidFill>
            <a:schemeClr val="accent2">
              <a:lumMod val="20000"/>
              <a:lumOff val="80000"/>
            </a:schemeClr>
          </a:solidFill>
          <a:ln>
            <a:solidFill>
              <a:schemeClr val="tx2"/>
            </a:solidFill>
          </a:ln>
          <a:effectLst/>
        </p:spPr>
        <p:txBody>
          <a:bodyPr vert="horz" wrap="square" lIns="91440" tIns="45720" rIns="91440" bIns="45720" numCol="1" anchor="t" anchorCtr="0" compatLnSpc="1">
            <a:prstTxWarp prst="textNoShape">
              <a:avLst/>
            </a:prstTxWarp>
          </a:bodyPr>
          <a:lstStyle>
            <a:lvl1pPr marL="342900" indent="-342900" algn="l" rtl="0" fontAlgn="base">
              <a:lnSpc>
                <a:spcPct val="120000"/>
              </a:lnSpc>
              <a:spcBef>
                <a:spcPts val="600"/>
              </a:spcBef>
              <a:spcAft>
                <a:spcPct val="0"/>
              </a:spcAft>
              <a:buClr>
                <a:schemeClr val="hlink"/>
              </a:buClr>
              <a:buSzPct val="75000"/>
              <a:buFont typeface="Wingdings" panose="05000000000000000000" pitchFamily="2" charset="2"/>
              <a:buChar char="v"/>
              <a:defRPr sz="2400" b="0" i="0" kern="1200" baseline="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ct val="120000"/>
              </a:lnSpc>
              <a:spcBef>
                <a:spcPts val="600"/>
              </a:spcBef>
              <a:spcAft>
                <a:spcPct val="0"/>
              </a:spcAft>
              <a:buClr>
                <a:schemeClr val="accent2"/>
              </a:buClr>
              <a:buSzPct val="85000"/>
              <a:buFont typeface="Wingdings" panose="05000000000000000000" pitchFamily="2" charset="2"/>
              <a:buChar char=""/>
              <a:defRPr sz="2400" b="0" i="0" kern="1200" baseline="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200" b="0" i="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ct val="120000"/>
              </a:lnSpc>
              <a:spcBef>
                <a:spcPts val="600"/>
              </a:spcBef>
              <a:spcAft>
                <a:spcPct val="0"/>
              </a:spcAft>
              <a:buClr>
                <a:schemeClr val="accent2"/>
              </a:buClr>
              <a:buSzPct val="90000"/>
              <a:buFont typeface="Wingdings" panose="05000000000000000000" pitchFamily="2" charset="2"/>
              <a:buChar char=""/>
              <a:defRPr sz="2000" b="0" i="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ct val="120000"/>
              </a:lnSpc>
              <a:spcBef>
                <a:spcPts val="600"/>
              </a:spcBef>
              <a:spcAft>
                <a:spcPct val="0"/>
              </a:spcAft>
              <a:buClr>
                <a:schemeClr val="hlink"/>
              </a:buClr>
              <a:buSzPct val="85000"/>
              <a:buFont typeface="Wingdings" panose="05000000000000000000" pitchFamily="2" charset="2"/>
              <a:buChar char="v"/>
              <a:defRPr sz="2000" b="0" i="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删除符合条件的结点，更新头指针</a:t>
            </a:r>
          </a:p>
        </p:txBody>
      </p:sp>
    </p:spTree>
    <p:extLst>
      <p:ext uri="{BB962C8B-B14F-4D97-AF65-F5344CB8AC3E}">
        <p14:creationId xmlns:p14="http://schemas.microsoft.com/office/powerpoint/2010/main" val="2741390773"/>
      </p:ext>
    </p:extLst>
  </p:cSld>
  <p:clrMapOvr>
    <a:masterClrMapping/>
  </p:clrMapOvr>
</p:sld>
</file>

<file path=ppt/theme/theme1.xml><?xml version="1.0" encoding="utf-8"?>
<a:theme xmlns:a="http://schemas.openxmlformats.org/drawingml/2006/main" name="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zh-CN" sz="2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zh-CN" sz="2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CDESIGNL</Template>
  <TotalTime>16333</TotalTime>
  <Pages>0</Pages>
  <Words>5387</Words>
  <Characters>0</Characters>
  <Application>Microsoft Office PowerPoint</Application>
  <DocSecurity>0</DocSecurity>
  <PresentationFormat>全屏显示(4:3)</PresentationFormat>
  <Lines>0</Lines>
  <Paragraphs>585</Paragraphs>
  <Slides>102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102</vt:i4>
      </vt:variant>
    </vt:vector>
  </HeadingPairs>
  <TitlesOfParts>
    <vt:vector size="109" baseType="lpstr">
      <vt:lpstr>微软雅黑</vt:lpstr>
      <vt:lpstr>Arial</vt:lpstr>
      <vt:lpstr>Calibri</vt:lpstr>
      <vt:lpstr>Courier New</vt:lpstr>
      <vt:lpstr>Times New Roman</vt:lpstr>
      <vt:lpstr>Wingdings</vt:lpstr>
      <vt:lpstr>诗情画意</vt:lpstr>
      <vt:lpstr>第二讲</vt:lpstr>
      <vt:lpstr>二维数组与指针</vt:lpstr>
      <vt:lpstr>指针处理二维数组</vt:lpstr>
      <vt:lpstr>二维数组和一维数组存储方式比较</vt:lpstr>
      <vt:lpstr>二维字符数组</vt:lpstr>
      <vt:lpstr>字符串数组举例</vt:lpstr>
      <vt:lpstr>字符串数组与指针举例</vt:lpstr>
      <vt:lpstr>指向字符串数组的行指针</vt:lpstr>
      <vt:lpstr>指针数组</vt:lpstr>
      <vt:lpstr>指针数组访问字符串</vt:lpstr>
      <vt:lpstr>字符指针数组与字符串</vt:lpstr>
      <vt:lpstr>指向指针的指针</vt:lpstr>
      <vt:lpstr>指向指针的指针举例</vt:lpstr>
      <vt:lpstr>第三讲</vt:lpstr>
      <vt:lpstr>函数中的指针</vt:lpstr>
      <vt:lpstr>指针用作函数参数</vt:lpstr>
      <vt:lpstr>基本类型和指针类型参数传递举例</vt:lpstr>
      <vt:lpstr>swap1函数的调用过程</vt:lpstr>
      <vt:lpstr>基本类型和指针类型参数传递举例</vt:lpstr>
      <vt:lpstr>swap2函数的调用过程</vt:lpstr>
      <vt:lpstr>指针用作函数参数举例</vt:lpstr>
      <vt:lpstr>指针用作函数参数举例</vt:lpstr>
      <vt:lpstr>格式化输入输出函数中的指针型参数</vt:lpstr>
      <vt:lpstr>数组用作函数的参数</vt:lpstr>
      <vt:lpstr>数组用作函数参数举例</vt:lpstr>
      <vt:lpstr>利用函数处理二维数组举例</vt:lpstr>
      <vt:lpstr>利用函数处理二维数组举例</vt:lpstr>
      <vt:lpstr>命令行参数</vt:lpstr>
      <vt:lpstr>命令行参数举例</vt:lpstr>
      <vt:lpstr>命令行参数举例</vt:lpstr>
      <vt:lpstr>第四讲</vt:lpstr>
      <vt:lpstr>指针作函数的返回值</vt:lpstr>
      <vt:lpstr>指针作函数返回值举例</vt:lpstr>
      <vt:lpstr>指针作函数返回值举例</vt:lpstr>
      <vt:lpstr>指针作函数返回值举例</vt:lpstr>
      <vt:lpstr>指针作函数返回值举例</vt:lpstr>
      <vt:lpstr>用函数处理字符串</vt:lpstr>
      <vt:lpstr>求字符串长度</vt:lpstr>
      <vt:lpstr>udf_strlen函数执行过程</vt:lpstr>
      <vt:lpstr>复制字符串</vt:lpstr>
      <vt:lpstr>udf_strcpy函数执行过程</vt:lpstr>
      <vt:lpstr>连接字符串</vt:lpstr>
      <vt:lpstr>udf_strcat函数执行过程</vt:lpstr>
      <vt:lpstr>比较字符串</vt:lpstr>
      <vt:lpstr>udf_strcmp函数循环结束时的状态</vt:lpstr>
      <vt:lpstr>用指针和函数处理字符串举例</vt:lpstr>
      <vt:lpstr>指向函数的指针</vt:lpstr>
      <vt:lpstr>指向函数的指针举例</vt:lpstr>
      <vt:lpstr>指向函数的指针举例</vt:lpstr>
      <vt:lpstr>指向函数的指针举例</vt:lpstr>
      <vt:lpstr>指向函数的指针举例</vt:lpstr>
      <vt:lpstr>第五讲</vt:lpstr>
      <vt:lpstr>指针用于内存操作</vt:lpstr>
      <vt:lpstr>结构体类型</vt:lpstr>
      <vt:lpstr>结构体变量、数组和指针</vt:lpstr>
      <vt:lpstr>结构体成员的访问举例</vt:lpstr>
      <vt:lpstr>通过指针访问结构体数组举例</vt:lpstr>
      <vt:lpstr>结构体及指针应用举例</vt:lpstr>
      <vt:lpstr>结构体及指针应用举例（续）</vt:lpstr>
      <vt:lpstr>第六讲</vt:lpstr>
      <vt:lpstr>文件处理</vt:lpstr>
      <vt:lpstr>流与文件</vt:lpstr>
      <vt:lpstr>文本文件和二进制文件</vt:lpstr>
      <vt:lpstr>文件指针</vt:lpstr>
      <vt:lpstr>文件的打开</vt:lpstr>
      <vt:lpstr>文件模式</vt:lpstr>
      <vt:lpstr>文件的关闭</vt:lpstr>
      <vt:lpstr>文件的打开和关闭举例</vt:lpstr>
      <vt:lpstr>文件的读写</vt:lpstr>
      <vt:lpstr>文件的格式化读写</vt:lpstr>
      <vt:lpstr>文件的格式化读写举例</vt:lpstr>
      <vt:lpstr>文件的格式化读写举例（续）</vt:lpstr>
      <vt:lpstr>第七讲</vt:lpstr>
      <vt:lpstr>文件的数据块读写</vt:lpstr>
      <vt:lpstr>文件的数据块读写举例</vt:lpstr>
      <vt:lpstr>文件的数据块读写举例（续）</vt:lpstr>
      <vt:lpstr>文件的字符读写</vt:lpstr>
      <vt:lpstr>文件的字符 读写举例</vt:lpstr>
      <vt:lpstr>文件的字符串读写</vt:lpstr>
      <vt:lpstr>文件的字符串读写（续）</vt:lpstr>
      <vt:lpstr>文件的字符串 读写举例</vt:lpstr>
      <vt:lpstr>判断文件结束</vt:lpstr>
      <vt:lpstr>动态存储分配</vt:lpstr>
      <vt:lpstr>动态数组</vt:lpstr>
      <vt:lpstr>二维动态数组结构</vt:lpstr>
      <vt:lpstr>动态数组举例</vt:lpstr>
      <vt:lpstr>动态数组举例（续）</vt:lpstr>
      <vt:lpstr>链表</vt:lpstr>
      <vt:lpstr>第八讲</vt:lpstr>
      <vt:lpstr>链表的建立——头插法</vt:lpstr>
      <vt:lpstr>头插法建立链表的过程</vt:lpstr>
      <vt:lpstr>链表的建立——尾插法</vt:lpstr>
      <vt:lpstr>尾插法建立链表的过程</vt:lpstr>
      <vt:lpstr>链表的遍历</vt:lpstr>
      <vt:lpstr>插入链表结点</vt:lpstr>
      <vt:lpstr>插入链表 结点的过程</vt:lpstr>
      <vt:lpstr>删除链表结点</vt:lpstr>
      <vt:lpstr>删除链表 结点的过程</vt:lpstr>
      <vt:lpstr>链表基本操作——主函数</vt:lpstr>
      <vt:lpstr>链表操作小结</vt:lpstr>
      <vt:lpstr>本章小结</vt:lpstr>
      <vt:lpstr>学而时习之</vt:lpstr>
    </vt:vector>
  </TitlesOfParts>
  <Manager/>
  <Company>Microsoft</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计算机程序设计</dc:title>
  <dc:subject/>
  <dc:creator>wanglei</dc:creator>
  <cp:keywords/>
  <dc:description/>
  <cp:lastModifiedBy>Xiao-Hua Xu</cp:lastModifiedBy>
  <cp:revision>834</cp:revision>
  <dcterms:created xsi:type="dcterms:W3CDTF">2012-09-25T16:36:19Z</dcterms:created>
  <dcterms:modified xsi:type="dcterms:W3CDTF">2022-11-23T05:13:53Z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2052-8.1.0.3238</vt:lpwstr>
  </property>
</Properties>
</file>